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137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CDD5B-89F7-4D61-BD00-7D89FE353014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11F8C-40BF-4B47-87A6-E9E2AD242B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375034" y="433812"/>
            <a:ext cx="2109899" cy="678787"/>
            <a:chOff x="1375034" y="433812"/>
            <a:chExt cx="2109899" cy="678787"/>
          </a:xfrm>
        </p:grpSpPr>
        <p:sp>
          <p:nvSpPr>
            <p:cNvPr id="2" name="Freeform 1"/>
            <p:cNvSpPr/>
            <p:nvPr/>
          </p:nvSpPr>
          <p:spPr>
            <a:xfrm>
              <a:off x="1375034" y="484310"/>
              <a:ext cx="474540" cy="628289"/>
            </a:xfrm>
            <a:custGeom>
              <a:avLst/>
              <a:gdLst/>
              <a:ahLst/>
              <a:cxnLst/>
              <a:rect l="0" t="0" r="0" b="0"/>
              <a:pathLst>
                <a:path w="474540" h="628289">
                  <a:moveTo>
                    <a:pt x="309525" y="0"/>
                  </a:moveTo>
                  <a:lnTo>
                    <a:pt x="291544" y="15641"/>
                  </a:lnTo>
                  <a:lnTo>
                    <a:pt x="245373" y="34844"/>
                  </a:lnTo>
                  <a:lnTo>
                    <a:pt x="182130" y="44277"/>
                  </a:lnTo>
                  <a:lnTo>
                    <a:pt x="153469" y="47755"/>
                  </a:lnTo>
                  <a:lnTo>
                    <a:pt x="93649" y="40456"/>
                  </a:lnTo>
                  <a:lnTo>
                    <a:pt x="36472" y="26688"/>
                  </a:lnTo>
                  <a:lnTo>
                    <a:pt x="15033" y="28629"/>
                  </a:lnTo>
                  <a:lnTo>
                    <a:pt x="7912" y="35464"/>
                  </a:lnTo>
                  <a:lnTo>
                    <a:pt x="0" y="58656"/>
                  </a:lnTo>
                  <a:lnTo>
                    <a:pt x="2722" y="82221"/>
                  </a:lnTo>
                  <a:lnTo>
                    <a:pt x="28787" y="145012"/>
                  </a:lnTo>
                  <a:lnTo>
                    <a:pt x="45624" y="197144"/>
                  </a:lnTo>
                  <a:lnTo>
                    <a:pt x="53517" y="233888"/>
                  </a:lnTo>
                  <a:lnTo>
                    <a:pt x="61774" y="282637"/>
                  </a:lnTo>
                  <a:lnTo>
                    <a:pt x="76890" y="309782"/>
                  </a:lnTo>
                  <a:lnTo>
                    <a:pt x="83075" y="311807"/>
                  </a:lnTo>
                  <a:lnTo>
                    <a:pt x="89539" y="309647"/>
                  </a:lnTo>
                  <a:lnTo>
                    <a:pt x="102959" y="297888"/>
                  </a:lnTo>
                  <a:lnTo>
                    <a:pt x="137625" y="251705"/>
                  </a:lnTo>
                  <a:lnTo>
                    <a:pt x="148132" y="245012"/>
                  </a:lnTo>
                  <a:lnTo>
                    <a:pt x="175404" y="237576"/>
                  </a:lnTo>
                  <a:lnTo>
                    <a:pt x="218053" y="238979"/>
                  </a:lnTo>
                  <a:lnTo>
                    <a:pt x="268320" y="251104"/>
                  </a:lnTo>
                  <a:lnTo>
                    <a:pt x="322789" y="274816"/>
                  </a:lnTo>
                  <a:lnTo>
                    <a:pt x="384848" y="317348"/>
                  </a:lnTo>
                  <a:lnTo>
                    <a:pt x="398764" y="331727"/>
                  </a:lnTo>
                  <a:lnTo>
                    <a:pt x="437590" y="391331"/>
                  </a:lnTo>
                  <a:lnTo>
                    <a:pt x="466363" y="448831"/>
                  </a:lnTo>
                  <a:lnTo>
                    <a:pt x="474539" y="498105"/>
                  </a:lnTo>
                  <a:lnTo>
                    <a:pt x="474182" y="554150"/>
                  </a:lnTo>
                  <a:lnTo>
                    <a:pt x="471939" y="565965"/>
                  </a:lnTo>
                  <a:lnTo>
                    <a:pt x="452014" y="599362"/>
                  </a:lnTo>
                  <a:lnTo>
                    <a:pt x="430565" y="614604"/>
                  </a:lnTo>
                  <a:lnTo>
                    <a:pt x="404265" y="624107"/>
                  </a:lnTo>
                  <a:lnTo>
                    <a:pt x="355404" y="628288"/>
                  </a:lnTo>
                  <a:lnTo>
                    <a:pt x="299332" y="622637"/>
                  </a:lnTo>
                  <a:lnTo>
                    <a:pt x="243517" y="613367"/>
                  </a:lnTo>
                  <a:lnTo>
                    <a:pt x="214769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47813" y="10528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42265" y="433812"/>
              <a:ext cx="638903" cy="624909"/>
            </a:xfrm>
            <a:custGeom>
              <a:avLst/>
              <a:gdLst/>
              <a:ahLst/>
              <a:cxnLst/>
              <a:rect l="0" t="0" r="0" b="0"/>
              <a:pathLst>
                <a:path w="638903" h="624909">
                  <a:moveTo>
                    <a:pt x="5589" y="155783"/>
                  </a:moveTo>
                  <a:lnTo>
                    <a:pt x="0" y="139016"/>
                  </a:lnTo>
                  <a:lnTo>
                    <a:pt x="2114" y="100642"/>
                  </a:lnTo>
                  <a:lnTo>
                    <a:pt x="7952" y="88607"/>
                  </a:lnTo>
                  <a:lnTo>
                    <a:pt x="26916" y="68995"/>
                  </a:lnTo>
                  <a:lnTo>
                    <a:pt x="78389" y="38511"/>
                  </a:lnTo>
                  <a:lnTo>
                    <a:pt x="137430" y="20011"/>
                  </a:lnTo>
                  <a:lnTo>
                    <a:pt x="194759" y="5092"/>
                  </a:lnTo>
                  <a:lnTo>
                    <a:pt x="245173" y="0"/>
                  </a:lnTo>
                  <a:lnTo>
                    <a:pt x="306205" y="7855"/>
                  </a:lnTo>
                  <a:lnTo>
                    <a:pt x="346825" y="25515"/>
                  </a:lnTo>
                  <a:lnTo>
                    <a:pt x="366260" y="42904"/>
                  </a:lnTo>
                  <a:lnTo>
                    <a:pt x="376458" y="65451"/>
                  </a:lnTo>
                  <a:lnTo>
                    <a:pt x="383004" y="118053"/>
                  </a:lnTo>
                  <a:lnTo>
                    <a:pt x="372960" y="159552"/>
                  </a:lnTo>
                  <a:lnTo>
                    <a:pt x="348605" y="205921"/>
                  </a:lnTo>
                  <a:lnTo>
                    <a:pt x="335075" y="223300"/>
                  </a:lnTo>
                  <a:lnTo>
                    <a:pt x="308716" y="240649"/>
                  </a:lnTo>
                  <a:lnTo>
                    <a:pt x="278679" y="253198"/>
                  </a:lnTo>
                  <a:lnTo>
                    <a:pt x="275386" y="253482"/>
                  </a:lnTo>
                  <a:lnTo>
                    <a:pt x="276701" y="251332"/>
                  </a:lnTo>
                  <a:lnTo>
                    <a:pt x="281087" y="247558"/>
                  </a:lnTo>
                  <a:lnTo>
                    <a:pt x="309617" y="242247"/>
                  </a:lnTo>
                  <a:lnTo>
                    <a:pt x="363518" y="248859"/>
                  </a:lnTo>
                  <a:lnTo>
                    <a:pt x="415799" y="259270"/>
                  </a:lnTo>
                  <a:lnTo>
                    <a:pt x="477933" y="284243"/>
                  </a:lnTo>
                  <a:lnTo>
                    <a:pt x="531825" y="322785"/>
                  </a:lnTo>
                  <a:lnTo>
                    <a:pt x="560424" y="347985"/>
                  </a:lnTo>
                  <a:lnTo>
                    <a:pt x="610649" y="403490"/>
                  </a:lnTo>
                  <a:lnTo>
                    <a:pt x="634765" y="455187"/>
                  </a:lnTo>
                  <a:lnTo>
                    <a:pt x="638902" y="479535"/>
                  </a:lnTo>
                  <a:lnTo>
                    <a:pt x="635672" y="504394"/>
                  </a:lnTo>
                  <a:lnTo>
                    <a:pt x="626438" y="534939"/>
                  </a:lnTo>
                  <a:lnTo>
                    <a:pt x="608295" y="561773"/>
                  </a:lnTo>
                  <a:lnTo>
                    <a:pt x="574893" y="590372"/>
                  </a:lnTo>
                  <a:lnTo>
                    <a:pt x="521587" y="619422"/>
                  </a:lnTo>
                  <a:lnTo>
                    <a:pt x="463267" y="624908"/>
                  </a:lnTo>
                  <a:lnTo>
                    <a:pt x="436339" y="621257"/>
                  </a:lnTo>
                  <a:lnTo>
                    <a:pt x="388633" y="609166"/>
                  </a:lnTo>
                  <a:lnTo>
                    <a:pt x="354815" y="599442"/>
                  </a:lnTo>
                  <a:lnTo>
                    <a:pt x="314041" y="573963"/>
                  </a:lnTo>
                  <a:lnTo>
                    <a:pt x="289859" y="566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11233" y="705409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31585"/>
                  </a:moveTo>
                  <a:lnTo>
                    <a:pt x="68110" y="14818"/>
                  </a:lnTo>
                  <a:lnTo>
                    <a:pt x="60614" y="98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74487" y="344908"/>
            <a:ext cx="3600747" cy="1183702"/>
            <a:chOff x="3874487" y="344908"/>
            <a:chExt cx="3600747" cy="1183702"/>
          </a:xfrm>
        </p:grpSpPr>
        <p:sp>
          <p:nvSpPr>
            <p:cNvPr id="7" name="Freeform 6"/>
            <p:cNvSpPr/>
            <p:nvPr/>
          </p:nvSpPr>
          <p:spPr>
            <a:xfrm>
              <a:off x="3874487" y="344908"/>
              <a:ext cx="431669" cy="907984"/>
            </a:xfrm>
            <a:custGeom>
              <a:avLst/>
              <a:gdLst/>
              <a:ahLst/>
              <a:cxnLst/>
              <a:rect l="0" t="0" r="0" b="0"/>
              <a:pathLst>
                <a:path w="431669" h="907984">
                  <a:moveTo>
                    <a:pt x="0" y="844812"/>
                  </a:moveTo>
                  <a:lnTo>
                    <a:pt x="3119" y="802120"/>
                  </a:lnTo>
                  <a:lnTo>
                    <a:pt x="17958" y="747640"/>
                  </a:lnTo>
                  <a:lnTo>
                    <a:pt x="27027" y="699297"/>
                  </a:lnTo>
                  <a:lnTo>
                    <a:pt x="29559" y="656916"/>
                  </a:lnTo>
                  <a:lnTo>
                    <a:pt x="33805" y="607664"/>
                  </a:lnTo>
                  <a:lnTo>
                    <a:pt x="38421" y="559259"/>
                  </a:lnTo>
                  <a:lnTo>
                    <a:pt x="41020" y="505700"/>
                  </a:lnTo>
                  <a:lnTo>
                    <a:pt x="45017" y="445681"/>
                  </a:lnTo>
                  <a:lnTo>
                    <a:pt x="51136" y="388765"/>
                  </a:lnTo>
                  <a:lnTo>
                    <a:pt x="53515" y="327783"/>
                  </a:lnTo>
                  <a:lnTo>
                    <a:pt x="58099" y="282009"/>
                  </a:lnTo>
                  <a:lnTo>
                    <a:pt x="60916" y="233589"/>
                  </a:lnTo>
                  <a:lnTo>
                    <a:pt x="63338" y="185942"/>
                  </a:lnTo>
                  <a:lnTo>
                    <a:pt x="68314" y="141369"/>
                  </a:lnTo>
                  <a:lnTo>
                    <a:pt x="77693" y="82403"/>
                  </a:lnTo>
                  <a:lnTo>
                    <a:pt x="91343" y="26888"/>
                  </a:lnTo>
                  <a:lnTo>
                    <a:pt x="98308" y="3998"/>
                  </a:lnTo>
                  <a:lnTo>
                    <a:pt x="101804" y="0"/>
                  </a:lnTo>
                  <a:lnTo>
                    <a:pt x="105304" y="844"/>
                  </a:lnTo>
                  <a:lnTo>
                    <a:pt x="124916" y="21826"/>
                  </a:lnTo>
                  <a:lnTo>
                    <a:pt x="131557" y="41133"/>
                  </a:lnTo>
                  <a:lnTo>
                    <a:pt x="136849" y="64141"/>
                  </a:lnTo>
                  <a:lnTo>
                    <a:pt x="160279" y="123729"/>
                  </a:lnTo>
                  <a:lnTo>
                    <a:pt x="183651" y="179547"/>
                  </a:lnTo>
                  <a:lnTo>
                    <a:pt x="210798" y="242565"/>
                  </a:lnTo>
                  <a:lnTo>
                    <a:pt x="238691" y="306009"/>
                  </a:lnTo>
                  <a:lnTo>
                    <a:pt x="259716" y="357483"/>
                  </a:lnTo>
                  <a:lnTo>
                    <a:pt x="280764" y="409780"/>
                  </a:lnTo>
                  <a:lnTo>
                    <a:pt x="296228" y="467909"/>
                  </a:lnTo>
                  <a:lnTo>
                    <a:pt x="313809" y="523997"/>
                  </a:lnTo>
                  <a:lnTo>
                    <a:pt x="333836" y="583249"/>
                  </a:lnTo>
                  <a:lnTo>
                    <a:pt x="354588" y="634081"/>
                  </a:lnTo>
                  <a:lnTo>
                    <a:pt x="369965" y="689956"/>
                  </a:lnTo>
                  <a:lnTo>
                    <a:pt x="387519" y="739787"/>
                  </a:lnTo>
                  <a:lnTo>
                    <a:pt x="406007" y="797377"/>
                  </a:lnTo>
                  <a:lnTo>
                    <a:pt x="420923" y="850000"/>
                  </a:lnTo>
                  <a:lnTo>
                    <a:pt x="431668" y="907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11357" y="926507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51111" y="10529"/>
                  </a:lnTo>
                  <a:lnTo>
                    <a:pt x="91980" y="10529"/>
                  </a:lnTo>
                  <a:lnTo>
                    <a:pt x="37580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13279" y="531961"/>
              <a:ext cx="245851" cy="699988"/>
            </a:xfrm>
            <a:custGeom>
              <a:avLst/>
              <a:gdLst/>
              <a:ahLst/>
              <a:cxnLst/>
              <a:rect l="0" t="0" r="0" b="0"/>
              <a:pathLst>
                <a:path w="245851" h="699988">
                  <a:moveTo>
                    <a:pt x="177146" y="489303"/>
                  </a:moveTo>
                  <a:lnTo>
                    <a:pt x="142248" y="459994"/>
                  </a:lnTo>
                  <a:lnTo>
                    <a:pt x="107404" y="445394"/>
                  </a:lnTo>
                  <a:lnTo>
                    <a:pt x="84148" y="443661"/>
                  </a:lnTo>
                  <a:lnTo>
                    <a:pt x="63284" y="447961"/>
                  </a:lnTo>
                  <a:lnTo>
                    <a:pt x="46212" y="457670"/>
                  </a:lnTo>
                  <a:lnTo>
                    <a:pt x="23447" y="487469"/>
                  </a:lnTo>
                  <a:lnTo>
                    <a:pt x="7473" y="520345"/>
                  </a:lnTo>
                  <a:lnTo>
                    <a:pt x="0" y="571300"/>
                  </a:lnTo>
                  <a:lnTo>
                    <a:pt x="1644" y="623306"/>
                  </a:lnTo>
                  <a:lnTo>
                    <a:pt x="12841" y="656909"/>
                  </a:lnTo>
                  <a:lnTo>
                    <a:pt x="37586" y="694116"/>
                  </a:lnTo>
                  <a:lnTo>
                    <a:pt x="45501" y="698374"/>
                  </a:lnTo>
                  <a:lnTo>
                    <a:pt x="63655" y="699987"/>
                  </a:lnTo>
                  <a:lnTo>
                    <a:pt x="83421" y="690565"/>
                  </a:lnTo>
                  <a:lnTo>
                    <a:pt x="114281" y="662410"/>
                  </a:lnTo>
                  <a:lnTo>
                    <a:pt x="157082" y="605729"/>
                  </a:lnTo>
                  <a:lnTo>
                    <a:pt x="179861" y="552554"/>
                  </a:lnTo>
                  <a:lnTo>
                    <a:pt x="201772" y="501970"/>
                  </a:lnTo>
                  <a:lnTo>
                    <a:pt x="218578" y="446918"/>
                  </a:lnTo>
                  <a:lnTo>
                    <a:pt x="233163" y="390983"/>
                  </a:lnTo>
                  <a:lnTo>
                    <a:pt x="238904" y="333704"/>
                  </a:lnTo>
                  <a:lnTo>
                    <a:pt x="240038" y="270397"/>
                  </a:lnTo>
                  <a:lnTo>
                    <a:pt x="245850" y="212486"/>
                  </a:lnTo>
                  <a:lnTo>
                    <a:pt x="242623" y="155986"/>
                  </a:lnTo>
                  <a:lnTo>
                    <a:pt x="240772" y="96646"/>
                  </a:lnTo>
                  <a:lnTo>
                    <a:pt x="234817" y="40124"/>
                  </a:lnTo>
                  <a:lnTo>
                    <a:pt x="225689" y="6043"/>
                  </a:lnTo>
                  <a:lnTo>
                    <a:pt x="221206" y="1013"/>
                  </a:lnTo>
                  <a:lnTo>
                    <a:pt x="215878" y="0"/>
                  </a:lnTo>
                  <a:lnTo>
                    <a:pt x="209986" y="1664"/>
                  </a:lnTo>
                  <a:lnTo>
                    <a:pt x="204889" y="7452"/>
                  </a:lnTo>
                  <a:lnTo>
                    <a:pt x="192125" y="40296"/>
                  </a:lnTo>
                  <a:lnTo>
                    <a:pt x="182104" y="95781"/>
                  </a:lnTo>
                  <a:lnTo>
                    <a:pt x="179349" y="144388"/>
                  </a:lnTo>
                  <a:lnTo>
                    <a:pt x="181245" y="197187"/>
                  </a:lnTo>
                  <a:lnTo>
                    <a:pt x="184817" y="251849"/>
                  </a:lnTo>
                  <a:lnTo>
                    <a:pt x="186404" y="307339"/>
                  </a:lnTo>
                  <a:lnTo>
                    <a:pt x="187298" y="368837"/>
                  </a:lnTo>
                  <a:lnTo>
                    <a:pt x="194835" y="431539"/>
                  </a:lnTo>
                  <a:lnTo>
                    <a:pt x="200657" y="485865"/>
                  </a:lnTo>
                  <a:lnTo>
                    <a:pt x="207136" y="536327"/>
                  </a:lnTo>
                  <a:lnTo>
                    <a:pt x="224057" y="590185"/>
                  </a:lnTo>
                  <a:lnTo>
                    <a:pt x="240317" y="636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51671" y="594341"/>
              <a:ext cx="265548" cy="617218"/>
            </a:xfrm>
            <a:custGeom>
              <a:avLst/>
              <a:gdLst/>
              <a:ahLst/>
              <a:cxnLst/>
              <a:rect l="0" t="0" r="0" b="0"/>
              <a:pathLst>
                <a:path w="265548" h="617218">
                  <a:moveTo>
                    <a:pt x="207251" y="469037"/>
                  </a:moveTo>
                  <a:lnTo>
                    <a:pt x="146141" y="433120"/>
                  </a:lnTo>
                  <a:lnTo>
                    <a:pt x="123939" y="419539"/>
                  </a:lnTo>
                  <a:lnTo>
                    <a:pt x="99253" y="415062"/>
                  </a:lnTo>
                  <a:lnTo>
                    <a:pt x="75024" y="418142"/>
                  </a:lnTo>
                  <a:lnTo>
                    <a:pt x="27260" y="445625"/>
                  </a:lnTo>
                  <a:lnTo>
                    <a:pt x="13001" y="462141"/>
                  </a:lnTo>
                  <a:lnTo>
                    <a:pt x="3934" y="482350"/>
                  </a:lnTo>
                  <a:lnTo>
                    <a:pt x="0" y="518865"/>
                  </a:lnTo>
                  <a:lnTo>
                    <a:pt x="6893" y="552431"/>
                  </a:lnTo>
                  <a:lnTo>
                    <a:pt x="17207" y="573951"/>
                  </a:lnTo>
                  <a:lnTo>
                    <a:pt x="41757" y="600208"/>
                  </a:lnTo>
                  <a:lnTo>
                    <a:pt x="71258" y="617217"/>
                  </a:lnTo>
                  <a:lnTo>
                    <a:pt x="81494" y="616956"/>
                  </a:lnTo>
                  <a:lnTo>
                    <a:pt x="102226" y="607309"/>
                  </a:lnTo>
                  <a:lnTo>
                    <a:pt x="133629" y="582146"/>
                  </a:lnTo>
                  <a:lnTo>
                    <a:pt x="173010" y="521442"/>
                  </a:lnTo>
                  <a:lnTo>
                    <a:pt x="193466" y="473256"/>
                  </a:lnTo>
                  <a:lnTo>
                    <a:pt x="212934" y="416968"/>
                  </a:lnTo>
                  <a:lnTo>
                    <a:pt x="228044" y="358189"/>
                  </a:lnTo>
                  <a:lnTo>
                    <a:pt x="242294" y="306501"/>
                  </a:lnTo>
                  <a:lnTo>
                    <a:pt x="255204" y="247721"/>
                  </a:lnTo>
                  <a:lnTo>
                    <a:pt x="257809" y="206508"/>
                  </a:lnTo>
                  <a:lnTo>
                    <a:pt x="262086" y="160895"/>
                  </a:lnTo>
                  <a:lnTo>
                    <a:pt x="265547" y="114496"/>
                  </a:lnTo>
                  <a:lnTo>
                    <a:pt x="262089" y="51252"/>
                  </a:lnTo>
                  <a:lnTo>
                    <a:pt x="260869" y="17413"/>
                  </a:lnTo>
                  <a:lnTo>
                    <a:pt x="257034" y="7687"/>
                  </a:lnTo>
                  <a:lnTo>
                    <a:pt x="250968" y="2373"/>
                  </a:lnTo>
                  <a:lnTo>
                    <a:pt x="243415" y="0"/>
                  </a:lnTo>
                  <a:lnTo>
                    <a:pt x="237209" y="1928"/>
                  </a:lnTo>
                  <a:lnTo>
                    <a:pt x="227195" y="13428"/>
                  </a:lnTo>
                  <a:lnTo>
                    <a:pt x="214980" y="50812"/>
                  </a:lnTo>
                  <a:lnTo>
                    <a:pt x="209541" y="110112"/>
                  </a:lnTo>
                  <a:lnTo>
                    <a:pt x="207929" y="162777"/>
                  </a:lnTo>
                  <a:lnTo>
                    <a:pt x="214621" y="222494"/>
                  </a:lnTo>
                  <a:lnTo>
                    <a:pt x="216843" y="268735"/>
                  </a:lnTo>
                  <a:lnTo>
                    <a:pt x="218672" y="328060"/>
                  </a:lnTo>
                  <a:lnTo>
                    <a:pt x="226058" y="388157"/>
                  </a:lnTo>
                  <a:lnTo>
                    <a:pt x="230761" y="441563"/>
                  </a:lnTo>
                  <a:lnTo>
                    <a:pt x="236444" y="495601"/>
                  </a:lnTo>
                  <a:lnTo>
                    <a:pt x="238836" y="553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80021" y="989678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90549" y="8106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10825" y="903976"/>
              <a:ext cx="195580" cy="317330"/>
            </a:xfrm>
            <a:custGeom>
              <a:avLst/>
              <a:gdLst/>
              <a:ahLst/>
              <a:cxnLst/>
              <a:rect l="0" t="0" r="0" b="0"/>
              <a:pathLst>
                <a:path w="195580" h="317330">
                  <a:moveTo>
                    <a:pt x="6066" y="33060"/>
                  </a:moveTo>
                  <a:lnTo>
                    <a:pt x="0" y="65512"/>
                  </a:lnTo>
                  <a:lnTo>
                    <a:pt x="5036" y="128580"/>
                  </a:lnTo>
                  <a:lnTo>
                    <a:pt x="11350" y="178215"/>
                  </a:lnTo>
                  <a:lnTo>
                    <a:pt x="22794" y="238984"/>
                  </a:lnTo>
                  <a:lnTo>
                    <a:pt x="25840" y="272539"/>
                  </a:lnTo>
                  <a:lnTo>
                    <a:pt x="26267" y="271091"/>
                  </a:lnTo>
                  <a:lnTo>
                    <a:pt x="25573" y="257005"/>
                  </a:lnTo>
                  <a:lnTo>
                    <a:pt x="18714" y="206714"/>
                  </a:lnTo>
                  <a:lnTo>
                    <a:pt x="14103" y="157823"/>
                  </a:lnTo>
                  <a:lnTo>
                    <a:pt x="11567" y="106291"/>
                  </a:lnTo>
                  <a:lnTo>
                    <a:pt x="21191" y="47655"/>
                  </a:lnTo>
                  <a:lnTo>
                    <a:pt x="36543" y="18797"/>
                  </a:lnTo>
                  <a:lnTo>
                    <a:pt x="52367" y="6054"/>
                  </a:lnTo>
                  <a:lnTo>
                    <a:pt x="61500" y="1018"/>
                  </a:lnTo>
                  <a:lnTo>
                    <a:pt x="71098" y="0"/>
                  </a:lnTo>
                  <a:lnTo>
                    <a:pt x="91121" y="5108"/>
                  </a:lnTo>
                  <a:lnTo>
                    <a:pt x="108599" y="18297"/>
                  </a:lnTo>
                  <a:lnTo>
                    <a:pt x="138883" y="60949"/>
                  </a:lnTo>
                  <a:lnTo>
                    <a:pt x="166225" y="120501"/>
                  </a:lnTo>
                  <a:lnTo>
                    <a:pt x="184105" y="177844"/>
                  </a:lnTo>
                  <a:lnTo>
                    <a:pt x="192179" y="229207"/>
                  </a:lnTo>
                  <a:lnTo>
                    <a:pt x="194907" y="288484"/>
                  </a:lnTo>
                  <a:lnTo>
                    <a:pt x="195579" y="317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69533" y="922776"/>
              <a:ext cx="450256" cy="605834"/>
            </a:xfrm>
            <a:custGeom>
              <a:avLst/>
              <a:gdLst/>
              <a:ahLst/>
              <a:cxnLst/>
              <a:rect l="0" t="0" r="0" b="0"/>
              <a:pathLst>
                <a:path w="450256" h="605834">
                  <a:moveTo>
                    <a:pt x="347441" y="203773"/>
                  </a:moveTo>
                  <a:lnTo>
                    <a:pt x="383357" y="149898"/>
                  </a:lnTo>
                  <a:lnTo>
                    <a:pt x="401497" y="118010"/>
                  </a:lnTo>
                  <a:lnTo>
                    <a:pt x="406561" y="92736"/>
                  </a:lnTo>
                  <a:lnTo>
                    <a:pt x="402572" y="65906"/>
                  </a:lnTo>
                  <a:lnTo>
                    <a:pt x="380948" y="16143"/>
                  </a:lnTo>
                  <a:lnTo>
                    <a:pt x="370948" y="8496"/>
                  </a:lnTo>
                  <a:lnTo>
                    <a:pt x="344241" y="0"/>
                  </a:lnTo>
                  <a:lnTo>
                    <a:pt x="307498" y="806"/>
                  </a:lnTo>
                  <a:lnTo>
                    <a:pt x="288355" y="8670"/>
                  </a:lnTo>
                  <a:lnTo>
                    <a:pt x="272047" y="21134"/>
                  </a:lnTo>
                  <a:lnTo>
                    <a:pt x="250883" y="47882"/>
                  </a:lnTo>
                  <a:lnTo>
                    <a:pt x="240965" y="67808"/>
                  </a:lnTo>
                  <a:lnTo>
                    <a:pt x="234394" y="109934"/>
                  </a:lnTo>
                  <a:lnTo>
                    <a:pt x="238036" y="148283"/>
                  </a:lnTo>
                  <a:lnTo>
                    <a:pt x="252114" y="181872"/>
                  </a:lnTo>
                  <a:lnTo>
                    <a:pt x="267639" y="197159"/>
                  </a:lnTo>
                  <a:lnTo>
                    <a:pt x="276692" y="202873"/>
                  </a:lnTo>
                  <a:lnTo>
                    <a:pt x="296110" y="206102"/>
                  </a:lnTo>
                  <a:lnTo>
                    <a:pt x="316438" y="202468"/>
                  </a:lnTo>
                  <a:lnTo>
                    <a:pt x="346444" y="187269"/>
                  </a:lnTo>
                  <a:lnTo>
                    <a:pt x="362986" y="174601"/>
                  </a:lnTo>
                  <a:lnTo>
                    <a:pt x="385452" y="143137"/>
                  </a:lnTo>
                  <a:lnTo>
                    <a:pt x="391499" y="141122"/>
                  </a:lnTo>
                  <a:lnTo>
                    <a:pt x="396700" y="145628"/>
                  </a:lnTo>
                  <a:lnTo>
                    <a:pt x="405599" y="167402"/>
                  </a:lnTo>
                  <a:lnTo>
                    <a:pt x="417185" y="220292"/>
                  </a:lnTo>
                  <a:lnTo>
                    <a:pt x="428027" y="282627"/>
                  </a:lnTo>
                  <a:lnTo>
                    <a:pt x="439052" y="340622"/>
                  </a:lnTo>
                  <a:lnTo>
                    <a:pt x="444385" y="388990"/>
                  </a:lnTo>
                  <a:lnTo>
                    <a:pt x="450255" y="447775"/>
                  </a:lnTo>
                  <a:lnTo>
                    <a:pt x="448874" y="503407"/>
                  </a:lnTo>
                  <a:lnTo>
                    <a:pt x="437936" y="546407"/>
                  </a:lnTo>
                  <a:lnTo>
                    <a:pt x="419878" y="578255"/>
                  </a:lnTo>
                  <a:lnTo>
                    <a:pt x="413280" y="586789"/>
                  </a:lnTo>
                  <a:lnTo>
                    <a:pt x="393470" y="599390"/>
                  </a:lnTo>
                  <a:lnTo>
                    <a:pt x="381636" y="604388"/>
                  </a:lnTo>
                  <a:lnTo>
                    <a:pt x="337036" y="605833"/>
                  </a:lnTo>
                  <a:lnTo>
                    <a:pt x="281694" y="595841"/>
                  </a:lnTo>
                  <a:lnTo>
                    <a:pt x="220856" y="588353"/>
                  </a:lnTo>
                  <a:lnTo>
                    <a:pt x="160196" y="591333"/>
                  </a:lnTo>
                  <a:lnTo>
                    <a:pt x="109207" y="592736"/>
                  </a:lnTo>
                  <a:lnTo>
                    <a:pt x="54195" y="594322"/>
                  </a:lnTo>
                  <a:lnTo>
                    <a:pt x="0" y="603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57330" y="903060"/>
              <a:ext cx="312494" cy="286661"/>
            </a:xfrm>
            <a:custGeom>
              <a:avLst/>
              <a:gdLst/>
              <a:ahLst/>
              <a:cxnLst/>
              <a:rect l="0" t="0" r="0" b="0"/>
              <a:pathLst>
                <a:path w="312494" h="286661">
                  <a:moveTo>
                    <a:pt x="228265" y="170846"/>
                  </a:moveTo>
                  <a:lnTo>
                    <a:pt x="242920" y="126884"/>
                  </a:lnTo>
                  <a:lnTo>
                    <a:pt x="241837" y="91010"/>
                  </a:lnTo>
                  <a:lnTo>
                    <a:pt x="228517" y="56334"/>
                  </a:lnTo>
                  <a:lnTo>
                    <a:pt x="204164" y="23833"/>
                  </a:lnTo>
                  <a:lnTo>
                    <a:pt x="174721" y="3154"/>
                  </a:lnTo>
                  <a:lnTo>
                    <a:pt x="151045" y="0"/>
                  </a:lnTo>
                  <a:lnTo>
                    <a:pt x="124925" y="3668"/>
                  </a:lnTo>
                  <a:lnTo>
                    <a:pt x="85083" y="20056"/>
                  </a:lnTo>
                  <a:lnTo>
                    <a:pt x="28779" y="66501"/>
                  </a:lnTo>
                  <a:lnTo>
                    <a:pt x="7982" y="103015"/>
                  </a:lnTo>
                  <a:lnTo>
                    <a:pt x="0" y="149058"/>
                  </a:lnTo>
                  <a:lnTo>
                    <a:pt x="5708" y="200208"/>
                  </a:lnTo>
                  <a:lnTo>
                    <a:pt x="15964" y="232188"/>
                  </a:lnTo>
                  <a:lnTo>
                    <a:pt x="46468" y="271919"/>
                  </a:lnTo>
                  <a:lnTo>
                    <a:pt x="55594" y="275663"/>
                  </a:lnTo>
                  <a:lnTo>
                    <a:pt x="78213" y="276703"/>
                  </a:lnTo>
                  <a:lnTo>
                    <a:pt x="111666" y="265122"/>
                  </a:lnTo>
                  <a:lnTo>
                    <a:pt x="143805" y="241284"/>
                  </a:lnTo>
                  <a:lnTo>
                    <a:pt x="158752" y="218919"/>
                  </a:lnTo>
                  <a:lnTo>
                    <a:pt x="189043" y="159933"/>
                  </a:lnTo>
                  <a:lnTo>
                    <a:pt x="203273" y="106906"/>
                  </a:lnTo>
                  <a:lnTo>
                    <a:pt x="205459" y="88616"/>
                  </a:lnTo>
                  <a:lnTo>
                    <a:pt x="206043" y="90290"/>
                  </a:lnTo>
                  <a:lnTo>
                    <a:pt x="215460" y="140178"/>
                  </a:lnTo>
                  <a:lnTo>
                    <a:pt x="231629" y="200880"/>
                  </a:lnTo>
                  <a:lnTo>
                    <a:pt x="253438" y="240966"/>
                  </a:lnTo>
                  <a:lnTo>
                    <a:pt x="272208" y="261672"/>
                  </a:lnTo>
                  <a:lnTo>
                    <a:pt x="312493" y="286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35190" y="976159"/>
              <a:ext cx="234956" cy="266204"/>
            </a:xfrm>
            <a:custGeom>
              <a:avLst/>
              <a:gdLst/>
              <a:ahLst/>
              <a:cxnLst/>
              <a:rect l="0" t="0" r="0" b="0"/>
              <a:pathLst>
                <a:path w="234956" h="266204">
                  <a:moveTo>
                    <a:pt x="8333" y="55633"/>
                  </a:moveTo>
                  <a:lnTo>
                    <a:pt x="5214" y="112897"/>
                  </a:lnTo>
                  <a:lnTo>
                    <a:pt x="0" y="162288"/>
                  </a:lnTo>
                  <a:lnTo>
                    <a:pt x="3828" y="220200"/>
                  </a:lnTo>
                  <a:lnTo>
                    <a:pt x="12587" y="254523"/>
                  </a:lnTo>
                  <a:lnTo>
                    <a:pt x="14679" y="257246"/>
                  </a:lnTo>
                  <a:lnTo>
                    <a:pt x="16073" y="254383"/>
                  </a:lnTo>
                  <a:lnTo>
                    <a:pt x="26950" y="195755"/>
                  </a:lnTo>
                  <a:lnTo>
                    <a:pt x="28667" y="148234"/>
                  </a:lnTo>
                  <a:lnTo>
                    <a:pt x="34837" y="85363"/>
                  </a:lnTo>
                  <a:lnTo>
                    <a:pt x="49592" y="47675"/>
                  </a:lnTo>
                  <a:lnTo>
                    <a:pt x="68780" y="19870"/>
                  </a:lnTo>
                  <a:lnTo>
                    <a:pt x="94873" y="2403"/>
                  </a:lnTo>
                  <a:lnTo>
                    <a:pt x="114646" y="0"/>
                  </a:lnTo>
                  <a:lnTo>
                    <a:pt x="135132" y="4001"/>
                  </a:lnTo>
                  <a:lnTo>
                    <a:pt x="155935" y="13578"/>
                  </a:lnTo>
                  <a:lnTo>
                    <a:pt x="173760" y="31873"/>
                  </a:lnTo>
                  <a:lnTo>
                    <a:pt x="204267" y="87335"/>
                  </a:lnTo>
                  <a:lnTo>
                    <a:pt x="223248" y="146210"/>
                  </a:lnTo>
                  <a:lnTo>
                    <a:pt x="231330" y="199780"/>
                  </a:lnTo>
                  <a:lnTo>
                    <a:pt x="234955" y="222644"/>
                  </a:lnTo>
                  <a:lnTo>
                    <a:pt x="229432" y="266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03040" y="718592"/>
              <a:ext cx="272194" cy="586942"/>
            </a:xfrm>
            <a:custGeom>
              <a:avLst/>
              <a:gdLst/>
              <a:ahLst/>
              <a:cxnLst/>
              <a:rect l="0" t="0" r="0" b="0"/>
              <a:pathLst>
                <a:path w="272194" h="586942">
                  <a:moveTo>
                    <a:pt x="156379" y="376371"/>
                  </a:moveTo>
                  <a:lnTo>
                    <a:pt x="127071" y="337998"/>
                  </a:lnTo>
                  <a:lnTo>
                    <a:pt x="118123" y="334411"/>
                  </a:lnTo>
                  <a:lnTo>
                    <a:pt x="95703" y="333546"/>
                  </a:lnTo>
                  <a:lnTo>
                    <a:pt x="62363" y="339636"/>
                  </a:lnTo>
                  <a:lnTo>
                    <a:pt x="44014" y="351856"/>
                  </a:lnTo>
                  <a:lnTo>
                    <a:pt x="29230" y="368985"/>
                  </a:lnTo>
                  <a:lnTo>
                    <a:pt x="6289" y="418899"/>
                  </a:lnTo>
                  <a:lnTo>
                    <a:pt x="0" y="469086"/>
                  </a:lnTo>
                  <a:lnTo>
                    <a:pt x="1251" y="508997"/>
                  </a:lnTo>
                  <a:lnTo>
                    <a:pt x="9835" y="532412"/>
                  </a:lnTo>
                  <a:lnTo>
                    <a:pt x="33410" y="559736"/>
                  </a:lnTo>
                  <a:lnTo>
                    <a:pt x="42814" y="564125"/>
                  </a:lnTo>
                  <a:lnTo>
                    <a:pt x="62622" y="565882"/>
                  </a:lnTo>
                  <a:lnTo>
                    <a:pt x="93505" y="554705"/>
                  </a:lnTo>
                  <a:lnTo>
                    <a:pt x="124882" y="525397"/>
                  </a:lnTo>
                  <a:lnTo>
                    <a:pt x="165755" y="468676"/>
                  </a:lnTo>
                  <a:lnTo>
                    <a:pt x="188923" y="435956"/>
                  </a:lnTo>
                  <a:lnTo>
                    <a:pt x="207825" y="380516"/>
                  </a:lnTo>
                  <a:lnTo>
                    <a:pt x="222823" y="329487"/>
                  </a:lnTo>
                  <a:lnTo>
                    <a:pt x="235881" y="274347"/>
                  </a:lnTo>
                  <a:lnTo>
                    <a:pt x="242793" y="218395"/>
                  </a:lnTo>
                  <a:lnTo>
                    <a:pt x="248664" y="166957"/>
                  </a:lnTo>
                  <a:lnTo>
                    <a:pt x="250037" y="124201"/>
                  </a:lnTo>
                  <a:lnTo>
                    <a:pt x="250811" y="63008"/>
                  </a:lnTo>
                  <a:lnTo>
                    <a:pt x="250991" y="29648"/>
                  </a:lnTo>
                  <a:lnTo>
                    <a:pt x="247530" y="17711"/>
                  </a:lnTo>
                  <a:lnTo>
                    <a:pt x="241713" y="8583"/>
                  </a:lnTo>
                  <a:lnTo>
                    <a:pt x="234326" y="1327"/>
                  </a:lnTo>
                  <a:lnTo>
                    <a:pt x="228231" y="0"/>
                  </a:lnTo>
                  <a:lnTo>
                    <a:pt x="222998" y="2625"/>
                  </a:lnTo>
                  <a:lnTo>
                    <a:pt x="218339" y="7884"/>
                  </a:lnTo>
                  <a:lnTo>
                    <a:pt x="202457" y="59522"/>
                  </a:lnTo>
                  <a:lnTo>
                    <a:pt x="192779" y="117153"/>
                  </a:lnTo>
                  <a:lnTo>
                    <a:pt x="190104" y="162118"/>
                  </a:lnTo>
                  <a:lnTo>
                    <a:pt x="188598" y="216702"/>
                  </a:lnTo>
                  <a:lnTo>
                    <a:pt x="189259" y="277068"/>
                  </a:lnTo>
                  <a:lnTo>
                    <a:pt x="199443" y="334052"/>
                  </a:lnTo>
                  <a:lnTo>
                    <a:pt x="207130" y="390369"/>
                  </a:lnTo>
                  <a:lnTo>
                    <a:pt x="220226" y="452261"/>
                  </a:lnTo>
                  <a:lnTo>
                    <a:pt x="239311" y="512245"/>
                  </a:lnTo>
                  <a:lnTo>
                    <a:pt x="261032" y="568656"/>
                  </a:lnTo>
                  <a:lnTo>
                    <a:pt x="272193" y="586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314302" y="1884601"/>
            <a:ext cx="7890641" cy="905451"/>
            <a:chOff x="1314302" y="1884601"/>
            <a:chExt cx="7890641" cy="905451"/>
          </a:xfrm>
        </p:grpSpPr>
        <p:sp>
          <p:nvSpPr>
            <p:cNvPr id="19" name="Freeform 18"/>
            <p:cNvSpPr/>
            <p:nvPr/>
          </p:nvSpPr>
          <p:spPr>
            <a:xfrm>
              <a:off x="1314302" y="2032000"/>
              <a:ext cx="472516" cy="483878"/>
            </a:xfrm>
            <a:custGeom>
              <a:avLst/>
              <a:gdLst/>
              <a:ahLst/>
              <a:cxnLst/>
              <a:rect l="0" t="0" r="0" b="0"/>
              <a:pathLst>
                <a:path w="472516" h="483878">
                  <a:moveTo>
                    <a:pt x="307086" y="0"/>
                  </a:moveTo>
                  <a:lnTo>
                    <a:pt x="252942" y="0"/>
                  </a:lnTo>
                  <a:lnTo>
                    <a:pt x="192406" y="0"/>
                  </a:lnTo>
                  <a:lnTo>
                    <a:pt x="132528" y="9575"/>
                  </a:lnTo>
                  <a:lnTo>
                    <a:pt x="92109" y="26363"/>
                  </a:lnTo>
                  <a:lnTo>
                    <a:pt x="33974" y="66838"/>
                  </a:lnTo>
                  <a:lnTo>
                    <a:pt x="11175" y="88954"/>
                  </a:lnTo>
                  <a:lnTo>
                    <a:pt x="875" y="107385"/>
                  </a:lnTo>
                  <a:lnTo>
                    <a:pt x="0" y="116044"/>
                  </a:lnTo>
                  <a:lnTo>
                    <a:pt x="5267" y="131903"/>
                  </a:lnTo>
                  <a:lnTo>
                    <a:pt x="21386" y="153986"/>
                  </a:lnTo>
                  <a:lnTo>
                    <a:pt x="40508" y="165144"/>
                  </a:lnTo>
                  <a:lnTo>
                    <a:pt x="52159" y="169757"/>
                  </a:lnTo>
                  <a:lnTo>
                    <a:pt x="110544" y="171096"/>
                  </a:lnTo>
                  <a:lnTo>
                    <a:pt x="161418" y="177079"/>
                  </a:lnTo>
                  <a:lnTo>
                    <a:pt x="216181" y="178608"/>
                  </a:lnTo>
                  <a:lnTo>
                    <a:pt x="272059" y="187315"/>
                  </a:lnTo>
                  <a:lnTo>
                    <a:pt x="311785" y="198090"/>
                  </a:lnTo>
                  <a:lnTo>
                    <a:pt x="371994" y="229515"/>
                  </a:lnTo>
                  <a:lnTo>
                    <a:pt x="426450" y="269260"/>
                  </a:lnTo>
                  <a:lnTo>
                    <a:pt x="456140" y="306521"/>
                  </a:lnTo>
                  <a:lnTo>
                    <a:pt x="469273" y="338435"/>
                  </a:lnTo>
                  <a:lnTo>
                    <a:pt x="472515" y="377007"/>
                  </a:lnTo>
                  <a:lnTo>
                    <a:pt x="465416" y="416902"/>
                  </a:lnTo>
                  <a:lnTo>
                    <a:pt x="455054" y="440313"/>
                  </a:lnTo>
                  <a:lnTo>
                    <a:pt x="436411" y="459297"/>
                  </a:lnTo>
                  <a:lnTo>
                    <a:pt x="424888" y="467635"/>
                  </a:lnTo>
                  <a:lnTo>
                    <a:pt x="396487" y="476899"/>
                  </a:lnTo>
                  <a:lnTo>
                    <a:pt x="347614" y="482115"/>
                  </a:lnTo>
                  <a:lnTo>
                    <a:pt x="284286" y="483877"/>
                  </a:lnTo>
                  <a:lnTo>
                    <a:pt x="258348" y="477878"/>
                  </a:lnTo>
                  <a:lnTo>
                    <a:pt x="196333" y="460553"/>
                  </a:lnTo>
                  <a:lnTo>
                    <a:pt x="172855" y="446846"/>
                  </a:lnTo>
                  <a:lnTo>
                    <a:pt x="157351" y="432564"/>
                  </a:lnTo>
                  <a:lnTo>
                    <a:pt x="128102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99986" y="2305741"/>
              <a:ext cx="190244" cy="235911"/>
            </a:xfrm>
            <a:custGeom>
              <a:avLst/>
              <a:gdLst/>
              <a:ahLst/>
              <a:cxnLst/>
              <a:rect l="0" t="0" r="0" b="0"/>
              <a:pathLst>
                <a:path w="190244" h="235911">
                  <a:moveTo>
                    <a:pt x="5672" y="0"/>
                  </a:moveTo>
                  <a:lnTo>
                    <a:pt x="82" y="16767"/>
                  </a:lnTo>
                  <a:lnTo>
                    <a:pt x="2185" y="68346"/>
                  </a:lnTo>
                  <a:lnTo>
                    <a:pt x="0" y="114756"/>
                  </a:lnTo>
                  <a:lnTo>
                    <a:pt x="13330" y="168316"/>
                  </a:lnTo>
                  <a:lnTo>
                    <a:pt x="25748" y="200000"/>
                  </a:lnTo>
                  <a:lnTo>
                    <a:pt x="41501" y="221080"/>
                  </a:lnTo>
                  <a:lnTo>
                    <a:pt x="66439" y="232788"/>
                  </a:lnTo>
                  <a:lnTo>
                    <a:pt x="81278" y="235910"/>
                  </a:lnTo>
                  <a:lnTo>
                    <a:pt x="104005" y="233141"/>
                  </a:lnTo>
                  <a:lnTo>
                    <a:pt x="123075" y="222941"/>
                  </a:lnTo>
                  <a:lnTo>
                    <a:pt x="151202" y="197467"/>
                  </a:lnTo>
                  <a:lnTo>
                    <a:pt x="167985" y="166523"/>
                  </a:lnTo>
                  <a:lnTo>
                    <a:pt x="179196" y="127069"/>
                  </a:lnTo>
                  <a:lnTo>
                    <a:pt x="186697" y="68167"/>
                  </a:lnTo>
                  <a:lnTo>
                    <a:pt x="190243" y="46674"/>
                  </a:lnTo>
                  <a:lnTo>
                    <a:pt x="18465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42570" y="2042528"/>
              <a:ext cx="287340" cy="475721"/>
            </a:xfrm>
            <a:custGeom>
              <a:avLst/>
              <a:gdLst/>
              <a:ahLst/>
              <a:cxnLst/>
              <a:rect l="0" t="0" r="0" b="0"/>
              <a:pathLst>
                <a:path w="287340" h="475721">
                  <a:moveTo>
                    <a:pt x="0" y="0"/>
                  </a:moveTo>
                  <a:lnTo>
                    <a:pt x="3119" y="48931"/>
                  </a:lnTo>
                  <a:lnTo>
                    <a:pt x="11452" y="96776"/>
                  </a:lnTo>
                  <a:lnTo>
                    <a:pt x="19159" y="159756"/>
                  </a:lnTo>
                  <a:lnTo>
                    <a:pt x="26084" y="208642"/>
                  </a:lnTo>
                  <a:lnTo>
                    <a:pt x="35544" y="265761"/>
                  </a:lnTo>
                  <a:lnTo>
                    <a:pt x="40167" y="321549"/>
                  </a:lnTo>
                  <a:lnTo>
                    <a:pt x="42899" y="383227"/>
                  </a:lnTo>
                  <a:lnTo>
                    <a:pt x="47532" y="407799"/>
                  </a:lnTo>
                  <a:lnTo>
                    <a:pt x="49235" y="409906"/>
                  </a:lnTo>
                  <a:lnTo>
                    <a:pt x="61918" y="350055"/>
                  </a:lnTo>
                  <a:lnTo>
                    <a:pt x="72753" y="327546"/>
                  </a:lnTo>
                  <a:lnTo>
                    <a:pt x="97595" y="300732"/>
                  </a:lnTo>
                  <a:lnTo>
                    <a:pt x="120194" y="291586"/>
                  </a:lnTo>
                  <a:lnTo>
                    <a:pt x="132772" y="289147"/>
                  </a:lnTo>
                  <a:lnTo>
                    <a:pt x="159225" y="292676"/>
                  </a:lnTo>
                  <a:lnTo>
                    <a:pt x="208746" y="314006"/>
                  </a:lnTo>
                  <a:lnTo>
                    <a:pt x="251153" y="341919"/>
                  </a:lnTo>
                  <a:lnTo>
                    <a:pt x="274587" y="369981"/>
                  </a:lnTo>
                  <a:lnTo>
                    <a:pt x="285035" y="390214"/>
                  </a:lnTo>
                  <a:lnTo>
                    <a:pt x="287339" y="414024"/>
                  </a:lnTo>
                  <a:lnTo>
                    <a:pt x="283294" y="437864"/>
                  </a:lnTo>
                  <a:lnTo>
                    <a:pt x="273697" y="456259"/>
                  </a:lnTo>
                  <a:lnTo>
                    <a:pt x="255394" y="469114"/>
                  </a:lnTo>
                  <a:lnTo>
                    <a:pt x="243962" y="474180"/>
                  </a:lnTo>
                  <a:lnTo>
                    <a:pt x="199927" y="475720"/>
                  </a:lnTo>
                  <a:lnTo>
                    <a:pt x="141050" y="457354"/>
                  </a:lnTo>
                  <a:lnTo>
                    <a:pt x="90599" y="431196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53181" y="2032000"/>
              <a:ext cx="9879" cy="463254"/>
            </a:xfrm>
            <a:custGeom>
              <a:avLst/>
              <a:gdLst/>
              <a:ahLst/>
              <a:cxnLst/>
              <a:rect l="0" t="0" r="0" b="0"/>
              <a:pathLst>
                <a:path w="9879" h="463254">
                  <a:moveTo>
                    <a:pt x="0" y="0"/>
                  </a:moveTo>
                  <a:lnTo>
                    <a:pt x="7236" y="51602"/>
                  </a:lnTo>
                  <a:lnTo>
                    <a:pt x="9065" y="93514"/>
                  </a:lnTo>
                  <a:lnTo>
                    <a:pt x="9878" y="139438"/>
                  </a:lnTo>
                  <a:lnTo>
                    <a:pt x="7216" y="198852"/>
                  </a:lnTo>
                  <a:lnTo>
                    <a:pt x="2138" y="248042"/>
                  </a:lnTo>
                  <a:lnTo>
                    <a:pt x="633" y="307070"/>
                  </a:lnTo>
                  <a:lnTo>
                    <a:pt x="188" y="365894"/>
                  </a:lnTo>
                  <a:lnTo>
                    <a:pt x="56" y="417249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47896" y="2269080"/>
              <a:ext cx="273742" cy="36662"/>
            </a:xfrm>
            <a:custGeom>
              <a:avLst/>
              <a:gdLst/>
              <a:ahLst/>
              <a:cxnLst/>
              <a:rect l="0" t="0" r="0" b="0"/>
              <a:pathLst>
                <a:path w="273742" h="36662">
                  <a:moveTo>
                    <a:pt x="273741" y="36661"/>
                  </a:moveTo>
                  <a:lnTo>
                    <a:pt x="262563" y="25482"/>
                  </a:lnTo>
                  <a:lnTo>
                    <a:pt x="241477" y="19994"/>
                  </a:lnTo>
                  <a:lnTo>
                    <a:pt x="180280" y="16471"/>
                  </a:lnTo>
                  <a:lnTo>
                    <a:pt x="129196" y="15860"/>
                  </a:lnTo>
                  <a:lnTo>
                    <a:pt x="77015" y="10090"/>
                  </a:lnTo>
                  <a:lnTo>
                    <a:pt x="26131" y="0"/>
                  </a:lnTo>
                  <a:lnTo>
                    <a:pt x="0" y="5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95336" y="2250049"/>
              <a:ext cx="105286" cy="258993"/>
            </a:xfrm>
            <a:custGeom>
              <a:avLst/>
              <a:gdLst/>
              <a:ahLst/>
              <a:cxnLst/>
              <a:rect l="0" t="0" r="0" b="0"/>
              <a:pathLst>
                <a:path w="105286" h="258993">
                  <a:moveTo>
                    <a:pt x="0" y="76749"/>
                  </a:moveTo>
                  <a:lnTo>
                    <a:pt x="0" y="128799"/>
                  </a:lnTo>
                  <a:lnTo>
                    <a:pt x="5590" y="188286"/>
                  </a:lnTo>
                  <a:lnTo>
                    <a:pt x="21331" y="244641"/>
                  </a:lnTo>
                  <a:lnTo>
                    <a:pt x="25858" y="258992"/>
                  </a:lnTo>
                  <a:lnTo>
                    <a:pt x="13227" y="198784"/>
                  </a:lnTo>
                  <a:lnTo>
                    <a:pt x="2960" y="137336"/>
                  </a:lnTo>
                  <a:lnTo>
                    <a:pt x="3997" y="92751"/>
                  </a:lnTo>
                  <a:lnTo>
                    <a:pt x="14828" y="46244"/>
                  </a:lnTo>
                  <a:lnTo>
                    <a:pt x="30390" y="19487"/>
                  </a:lnTo>
                  <a:lnTo>
                    <a:pt x="46262" y="7235"/>
                  </a:lnTo>
                  <a:lnTo>
                    <a:pt x="55408" y="2330"/>
                  </a:lnTo>
                  <a:lnTo>
                    <a:pt x="74929" y="0"/>
                  </a:lnTo>
                  <a:lnTo>
                    <a:pt x="105285" y="3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00621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02844" y="2252467"/>
              <a:ext cx="287333" cy="255626"/>
            </a:xfrm>
            <a:custGeom>
              <a:avLst/>
              <a:gdLst/>
              <a:ahLst/>
              <a:cxnLst/>
              <a:rect l="0" t="0" r="0" b="0"/>
              <a:pathLst>
                <a:path w="287333" h="255626">
                  <a:moveTo>
                    <a:pt x="139933" y="74331"/>
                  </a:moveTo>
                  <a:lnTo>
                    <a:pt x="139933" y="51974"/>
                  </a:lnTo>
                  <a:lnTo>
                    <a:pt x="133694" y="34758"/>
                  </a:lnTo>
                  <a:lnTo>
                    <a:pt x="110624" y="4643"/>
                  </a:lnTo>
                  <a:lnTo>
                    <a:pt x="101676" y="966"/>
                  </a:lnTo>
                  <a:lnTo>
                    <a:pt x="79256" y="0"/>
                  </a:lnTo>
                  <a:lnTo>
                    <a:pt x="56813" y="9709"/>
                  </a:lnTo>
                  <a:lnTo>
                    <a:pt x="27567" y="34906"/>
                  </a:lnTo>
                  <a:lnTo>
                    <a:pt x="7203" y="64599"/>
                  </a:lnTo>
                  <a:lnTo>
                    <a:pt x="2313" y="74862"/>
                  </a:lnTo>
                  <a:lnTo>
                    <a:pt x="0" y="98743"/>
                  </a:lnTo>
                  <a:lnTo>
                    <a:pt x="8046" y="157792"/>
                  </a:lnTo>
                  <a:lnTo>
                    <a:pt x="22071" y="208970"/>
                  </a:lnTo>
                  <a:lnTo>
                    <a:pt x="33347" y="231266"/>
                  </a:lnTo>
                  <a:lnTo>
                    <a:pt x="49277" y="246635"/>
                  </a:lnTo>
                  <a:lnTo>
                    <a:pt x="58439" y="252371"/>
                  </a:lnTo>
                  <a:lnTo>
                    <a:pt x="77977" y="255625"/>
                  </a:lnTo>
                  <a:lnTo>
                    <a:pt x="119116" y="248182"/>
                  </a:lnTo>
                  <a:lnTo>
                    <a:pt x="136920" y="235826"/>
                  </a:lnTo>
                  <a:lnTo>
                    <a:pt x="151462" y="217466"/>
                  </a:lnTo>
                  <a:lnTo>
                    <a:pt x="174235" y="154025"/>
                  </a:lnTo>
                  <a:lnTo>
                    <a:pt x="179333" y="92629"/>
                  </a:lnTo>
                  <a:lnTo>
                    <a:pt x="175524" y="62595"/>
                  </a:lnTo>
                  <a:lnTo>
                    <a:pt x="176528" y="62997"/>
                  </a:lnTo>
                  <a:lnTo>
                    <a:pt x="193015" y="116027"/>
                  </a:lnTo>
                  <a:lnTo>
                    <a:pt x="211350" y="167862"/>
                  </a:lnTo>
                  <a:lnTo>
                    <a:pt x="242332" y="207068"/>
                  </a:lnTo>
                  <a:lnTo>
                    <a:pt x="274804" y="232135"/>
                  </a:lnTo>
                  <a:lnTo>
                    <a:pt x="278979" y="233346"/>
                  </a:lnTo>
                  <a:lnTo>
                    <a:pt x="287332" y="232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17817" y="2263626"/>
              <a:ext cx="172401" cy="234908"/>
            </a:xfrm>
            <a:custGeom>
              <a:avLst/>
              <a:gdLst/>
              <a:ahLst/>
              <a:cxnLst/>
              <a:rect l="0" t="0" r="0" b="0"/>
              <a:pathLst>
                <a:path w="172401" h="234908">
                  <a:moveTo>
                    <a:pt x="130286" y="0"/>
                  </a:moveTo>
                  <a:lnTo>
                    <a:pt x="124697" y="16768"/>
                  </a:lnTo>
                  <a:lnTo>
                    <a:pt x="120711" y="19368"/>
                  </a:lnTo>
                  <a:lnTo>
                    <a:pt x="115714" y="18761"/>
                  </a:lnTo>
                  <a:lnTo>
                    <a:pt x="110043" y="16017"/>
                  </a:lnTo>
                  <a:lnTo>
                    <a:pt x="94383" y="16088"/>
                  </a:lnTo>
                  <a:lnTo>
                    <a:pt x="55734" y="25665"/>
                  </a:lnTo>
                  <a:lnTo>
                    <a:pt x="30338" y="41010"/>
                  </a:lnTo>
                  <a:lnTo>
                    <a:pt x="18404" y="56831"/>
                  </a:lnTo>
                  <a:lnTo>
                    <a:pt x="1211" y="101174"/>
                  </a:lnTo>
                  <a:lnTo>
                    <a:pt x="0" y="124515"/>
                  </a:lnTo>
                  <a:lnTo>
                    <a:pt x="8754" y="168096"/>
                  </a:lnTo>
                  <a:lnTo>
                    <a:pt x="23957" y="194346"/>
                  </a:lnTo>
                  <a:lnTo>
                    <a:pt x="48868" y="216941"/>
                  </a:lnTo>
                  <a:lnTo>
                    <a:pt x="78476" y="232865"/>
                  </a:lnTo>
                  <a:lnTo>
                    <a:pt x="102190" y="234907"/>
                  </a:lnTo>
                  <a:lnTo>
                    <a:pt x="125988" y="230745"/>
                  </a:lnTo>
                  <a:lnTo>
                    <a:pt x="172400" y="21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74445" y="1884601"/>
              <a:ext cx="52644" cy="568539"/>
            </a:xfrm>
            <a:custGeom>
              <a:avLst/>
              <a:gdLst/>
              <a:ahLst/>
              <a:cxnLst/>
              <a:rect l="0" t="0" r="0" b="0"/>
              <a:pathLst>
                <a:path w="52644" h="56853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7236" y="168311"/>
                  </a:lnTo>
                  <a:lnTo>
                    <a:pt x="10723" y="228724"/>
                  </a:lnTo>
                  <a:lnTo>
                    <a:pt x="17475" y="277820"/>
                  </a:lnTo>
                  <a:lnTo>
                    <a:pt x="23469" y="333211"/>
                  </a:lnTo>
                  <a:lnTo>
                    <a:pt x="31686" y="396302"/>
                  </a:lnTo>
                  <a:lnTo>
                    <a:pt x="40510" y="457816"/>
                  </a:lnTo>
                  <a:lnTo>
                    <a:pt x="49033" y="512699"/>
                  </a:lnTo>
                  <a:lnTo>
                    <a:pt x="52643" y="568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79689" y="2142224"/>
              <a:ext cx="315856" cy="47704"/>
            </a:xfrm>
            <a:custGeom>
              <a:avLst/>
              <a:gdLst/>
              <a:ahLst/>
              <a:cxnLst/>
              <a:rect l="0" t="0" r="0" b="0"/>
              <a:pathLst>
                <a:path w="315856" h="47704">
                  <a:moveTo>
                    <a:pt x="315855" y="5589"/>
                  </a:moveTo>
                  <a:lnTo>
                    <a:pt x="299087" y="0"/>
                  </a:lnTo>
                  <a:lnTo>
                    <a:pt x="278377" y="3495"/>
                  </a:lnTo>
                  <a:lnTo>
                    <a:pt x="221364" y="19213"/>
                  </a:lnTo>
                  <a:lnTo>
                    <a:pt x="159349" y="20454"/>
                  </a:lnTo>
                  <a:lnTo>
                    <a:pt x="98236" y="27000"/>
                  </a:lnTo>
                  <a:lnTo>
                    <a:pt x="36983" y="41193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60178" y="2274155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5946" y="59358"/>
                  </a:lnTo>
                  <a:lnTo>
                    <a:pt x="0" y="110121"/>
                  </a:lnTo>
                  <a:lnTo>
                    <a:pt x="2307" y="128102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11357" y="212675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16642" y="2263600"/>
              <a:ext cx="168457" cy="210598"/>
            </a:xfrm>
            <a:custGeom>
              <a:avLst/>
              <a:gdLst/>
              <a:ahLst/>
              <a:cxnLst/>
              <a:rect l="0" t="0" r="0" b="0"/>
              <a:pathLst>
                <a:path w="168457" h="210598">
                  <a:moveTo>
                    <a:pt x="0" y="42141"/>
                  </a:moveTo>
                  <a:lnTo>
                    <a:pt x="0" y="100757"/>
                  </a:lnTo>
                  <a:lnTo>
                    <a:pt x="6066" y="139507"/>
                  </a:lnTo>
                  <a:lnTo>
                    <a:pt x="5214" y="138637"/>
                  </a:lnTo>
                  <a:lnTo>
                    <a:pt x="3476" y="134547"/>
                  </a:lnTo>
                  <a:lnTo>
                    <a:pt x="1856" y="94362"/>
                  </a:lnTo>
                  <a:lnTo>
                    <a:pt x="14745" y="33174"/>
                  </a:lnTo>
                  <a:lnTo>
                    <a:pt x="30365" y="6079"/>
                  </a:lnTo>
                  <a:lnTo>
                    <a:pt x="38961" y="1721"/>
                  </a:lnTo>
                  <a:lnTo>
                    <a:pt x="60990" y="0"/>
                  </a:lnTo>
                  <a:lnTo>
                    <a:pt x="80139" y="6254"/>
                  </a:lnTo>
                  <a:lnTo>
                    <a:pt x="96449" y="18002"/>
                  </a:lnTo>
                  <a:lnTo>
                    <a:pt x="133122" y="64178"/>
                  </a:lnTo>
                  <a:lnTo>
                    <a:pt x="156971" y="124303"/>
                  </a:lnTo>
                  <a:lnTo>
                    <a:pt x="165054" y="163581"/>
                  </a:lnTo>
                  <a:lnTo>
                    <a:pt x="168456" y="210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16684" y="2239214"/>
              <a:ext cx="339821" cy="550838"/>
            </a:xfrm>
            <a:custGeom>
              <a:avLst/>
              <a:gdLst/>
              <a:ahLst/>
              <a:cxnLst/>
              <a:rect l="0" t="0" r="0" b="0"/>
              <a:pathLst>
                <a:path w="339821" h="550838">
                  <a:moveTo>
                    <a:pt x="252683" y="77055"/>
                  </a:moveTo>
                  <a:lnTo>
                    <a:pt x="223375" y="38682"/>
                  </a:lnTo>
                  <a:lnTo>
                    <a:pt x="197596" y="17462"/>
                  </a:lnTo>
                  <a:lnTo>
                    <a:pt x="162142" y="1946"/>
                  </a:lnTo>
                  <a:lnTo>
                    <a:pt x="138744" y="0"/>
                  </a:lnTo>
                  <a:lnTo>
                    <a:pt x="116646" y="4204"/>
                  </a:lnTo>
                  <a:lnTo>
                    <a:pt x="95126" y="13871"/>
                  </a:lnTo>
                  <a:lnTo>
                    <a:pt x="80103" y="29086"/>
                  </a:lnTo>
                  <a:lnTo>
                    <a:pt x="60926" y="67450"/>
                  </a:lnTo>
                  <a:lnTo>
                    <a:pt x="55097" y="103975"/>
                  </a:lnTo>
                  <a:lnTo>
                    <a:pt x="58959" y="144433"/>
                  </a:lnTo>
                  <a:lnTo>
                    <a:pt x="67538" y="165882"/>
                  </a:lnTo>
                  <a:lnTo>
                    <a:pt x="92109" y="198716"/>
                  </a:lnTo>
                  <a:lnTo>
                    <a:pt x="111907" y="207166"/>
                  </a:lnTo>
                  <a:lnTo>
                    <a:pt x="136304" y="209751"/>
                  </a:lnTo>
                  <a:lnTo>
                    <a:pt x="162745" y="207001"/>
                  </a:lnTo>
                  <a:lnTo>
                    <a:pt x="183855" y="198760"/>
                  </a:lnTo>
                  <a:lnTo>
                    <a:pt x="216471" y="174405"/>
                  </a:lnTo>
                  <a:lnTo>
                    <a:pt x="232725" y="148403"/>
                  </a:lnTo>
                  <a:lnTo>
                    <a:pt x="237038" y="145678"/>
                  </a:lnTo>
                  <a:lnTo>
                    <a:pt x="241083" y="147370"/>
                  </a:lnTo>
                  <a:lnTo>
                    <a:pt x="244950" y="152008"/>
                  </a:lnTo>
                  <a:lnTo>
                    <a:pt x="266237" y="208992"/>
                  </a:lnTo>
                  <a:lnTo>
                    <a:pt x="285166" y="260817"/>
                  </a:lnTo>
                  <a:lnTo>
                    <a:pt x="305592" y="317506"/>
                  </a:lnTo>
                  <a:lnTo>
                    <a:pt x="323342" y="368228"/>
                  </a:lnTo>
                  <a:lnTo>
                    <a:pt x="339820" y="427289"/>
                  </a:lnTo>
                  <a:lnTo>
                    <a:pt x="339593" y="475496"/>
                  </a:lnTo>
                  <a:lnTo>
                    <a:pt x="331864" y="500195"/>
                  </a:lnTo>
                  <a:lnTo>
                    <a:pt x="326527" y="510057"/>
                  </a:lnTo>
                  <a:lnTo>
                    <a:pt x="308120" y="524134"/>
                  </a:lnTo>
                  <a:lnTo>
                    <a:pt x="284341" y="533120"/>
                  </a:lnTo>
                  <a:lnTo>
                    <a:pt x="224708" y="538889"/>
                  </a:lnTo>
                  <a:lnTo>
                    <a:pt x="166406" y="539888"/>
                  </a:lnTo>
                  <a:lnTo>
                    <a:pt x="114036" y="543304"/>
                  </a:lnTo>
                  <a:lnTo>
                    <a:pt x="88117" y="546319"/>
                  </a:lnTo>
                  <a:lnTo>
                    <a:pt x="26508" y="546921"/>
                  </a:lnTo>
                  <a:lnTo>
                    <a:pt x="0" y="550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16069" y="1966906"/>
              <a:ext cx="300865" cy="507292"/>
            </a:xfrm>
            <a:custGeom>
              <a:avLst/>
              <a:gdLst/>
              <a:ahLst/>
              <a:cxnLst/>
              <a:rect l="0" t="0" r="0" b="0"/>
              <a:pathLst>
                <a:path w="300865" h="507292">
                  <a:moveTo>
                    <a:pt x="6066" y="486233"/>
                  </a:moveTo>
                  <a:lnTo>
                    <a:pt x="0" y="504431"/>
                  </a:lnTo>
                  <a:lnTo>
                    <a:pt x="12615" y="453502"/>
                  </a:lnTo>
                  <a:lnTo>
                    <a:pt x="15415" y="405435"/>
                  </a:lnTo>
                  <a:lnTo>
                    <a:pt x="17415" y="348430"/>
                  </a:lnTo>
                  <a:lnTo>
                    <a:pt x="24896" y="296314"/>
                  </a:lnTo>
                  <a:lnTo>
                    <a:pt x="37905" y="239838"/>
                  </a:lnTo>
                  <a:lnTo>
                    <a:pt x="45135" y="190179"/>
                  </a:lnTo>
                  <a:lnTo>
                    <a:pt x="46827" y="167481"/>
                  </a:lnTo>
                  <a:lnTo>
                    <a:pt x="56466" y="221014"/>
                  </a:lnTo>
                  <a:lnTo>
                    <a:pt x="67273" y="252842"/>
                  </a:lnTo>
                  <a:lnTo>
                    <a:pt x="78502" y="269810"/>
                  </a:lnTo>
                  <a:lnTo>
                    <a:pt x="85942" y="272931"/>
                  </a:lnTo>
                  <a:lnTo>
                    <a:pt x="94411" y="272672"/>
                  </a:lnTo>
                  <a:lnTo>
                    <a:pt x="103567" y="270160"/>
                  </a:lnTo>
                  <a:lnTo>
                    <a:pt x="133221" y="249856"/>
                  </a:lnTo>
                  <a:lnTo>
                    <a:pt x="180996" y="196608"/>
                  </a:lnTo>
                  <a:lnTo>
                    <a:pt x="209509" y="143151"/>
                  </a:lnTo>
                  <a:lnTo>
                    <a:pt x="237671" y="86318"/>
                  </a:lnTo>
                  <a:lnTo>
                    <a:pt x="264379" y="24388"/>
                  </a:lnTo>
                  <a:lnTo>
                    <a:pt x="272170" y="2549"/>
                  </a:lnTo>
                  <a:lnTo>
                    <a:pt x="274716" y="0"/>
                  </a:lnTo>
                  <a:lnTo>
                    <a:pt x="276413" y="2981"/>
                  </a:lnTo>
                  <a:lnTo>
                    <a:pt x="277128" y="18771"/>
                  </a:lnTo>
                  <a:lnTo>
                    <a:pt x="271175" y="70154"/>
                  </a:lnTo>
                  <a:lnTo>
                    <a:pt x="264064" y="130694"/>
                  </a:lnTo>
                  <a:lnTo>
                    <a:pt x="261111" y="171848"/>
                  </a:lnTo>
                  <a:lnTo>
                    <a:pt x="260969" y="220165"/>
                  </a:lnTo>
                  <a:lnTo>
                    <a:pt x="264805" y="268935"/>
                  </a:lnTo>
                  <a:lnTo>
                    <a:pt x="267290" y="317907"/>
                  </a:lnTo>
                  <a:lnTo>
                    <a:pt x="269564" y="364628"/>
                  </a:lnTo>
                  <a:lnTo>
                    <a:pt x="277422" y="422646"/>
                  </a:lnTo>
                  <a:lnTo>
                    <a:pt x="290558" y="478526"/>
                  </a:lnTo>
                  <a:lnTo>
                    <a:pt x="300864" y="507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43274" y="2295212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5468" y="58617"/>
                  </a:lnTo>
                  <a:lnTo>
                    <a:pt x="4269" y="112791"/>
                  </a:lnTo>
                  <a:lnTo>
                    <a:pt x="843" y="1716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64331" y="2179399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32788" y="2305741"/>
              <a:ext cx="115814" cy="178985"/>
            </a:xfrm>
            <a:custGeom>
              <a:avLst/>
              <a:gdLst/>
              <a:ahLst/>
              <a:cxnLst/>
              <a:rect l="0" t="0" r="0" b="0"/>
              <a:pathLst>
                <a:path w="115814" h="178985">
                  <a:moveTo>
                    <a:pt x="115813" y="0"/>
                  </a:moveTo>
                  <a:lnTo>
                    <a:pt x="70344" y="55044"/>
                  </a:lnTo>
                  <a:lnTo>
                    <a:pt x="40705" y="114512"/>
                  </a:lnTo>
                  <a:lnTo>
                    <a:pt x="13000" y="16204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11731" y="2263626"/>
              <a:ext cx="157928" cy="263214"/>
            </a:xfrm>
            <a:custGeom>
              <a:avLst/>
              <a:gdLst/>
              <a:ahLst/>
              <a:cxnLst/>
              <a:rect l="0" t="0" r="0" b="0"/>
              <a:pathLst>
                <a:path w="157928" h="263214">
                  <a:moveTo>
                    <a:pt x="157927" y="263213"/>
                  </a:moveTo>
                  <a:lnTo>
                    <a:pt x="143355" y="220521"/>
                  </a:lnTo>
                  <a:lnTo>
                    <a:pt x="104929" y="160997"/>
                  </a:lnTo>
                  <a:lnTo>
                    <a:pt x="63140" y="99417"/>
                  </a:lnTo>
                  <a:lnTo>
                    <a:pt x="28072" y="446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64415" y="2302424"/>
              <a:ext cx="177285" cy="219290"/>
            </a:xfrm>
            <a:custGeom>
              <a:avLst/>
              <a:gdLst/>
              <a:ahLst/>
              <a:cxnLst/>
              <a:rect l="0" t="0" r="0" b="0"/>
              <a:pathLst>
                <a:path w="177285" h="219290">
                  <a:moveTo>
                    <a:pt x="0" y="98073"/>
                  </a:moveTo>
                  <a:lnTo>
                    <a:pt x="11178" y="109251"/>
                  </a:lnTo>
                  <a:lnTo>
                    <a:pt x="32264" y="114739"/>
                  </a:lnTo>
                  <a:lnTo>
                    <a:pt x="73900" y="114710"/>
                  </a:lnTo>
                  <a:lnTo>
                    <a:pt x="124302" y="104219"/>
                  </a:lnTo>
                  <a:lnTo>
                    <a:pt x="151734" y="88716"/>
                  </a:lnTo>
                  <a:lnTo>
                    <a:pt x="174679" y="63715"/>
                  </a:lnTo>
                  <a:lnTo>
                    <a:pt x="177284" y="55280"/>
                  </a:lnTo>
                  <a:lnTo>
                    <a:pt x="176681" y="47318"/>
                  </a:lnTo>
                  <a:lnTo>
                    <a:pt x="169771" y="32231"/>
                  </a:lnTo>
                  <a:lnTo>
                    <a:pt x="158902" y="17727"/>
                  </a:lnTo>
                  <a:lnTo>
                    <a:pt x="134040" y="1997"/>
                  </a:lnTo>
                  <a:lnTo>
                    <a:pt x="108316" y="0"/>
                  </a:lnTo>
                  <a:lnTo>
                    <a:pt x="79726" y="4182"/>
                  </a:lnTo>
                  <a:lnTo>
                    <a:pt x="55321" y="13840"/>
                  </a:lnTo>
                  <a:lnTo>
                    <a:pt x="27439" y="38020"/>
                  </a:lnTo>
                  <a:lnTo>
                    <a:pt x="9949" y="67411"/>
                  </a:lnTo>
                  <a:lnTo>
                    <a:pt x="2947" y="115114"/>
                  </a:lnTo>
                  <a:lnTo>
                    <a:pt x="6462" y="156935"/>
                  </a:lnTo>
                  <a:lnTo>
                    <a:pt x="14960" y="177266"/>
                  </a:lnTo>
                  <a:lnTo>
                    <a:pt x="45069" y="214972"/>
                  </a:lnTo>
                  <a:lnTo>
                    <a:pt x="55782" y="219289"/>
                  </a:lnTo>
                  <a:lnTo>
                    <a:pt x="80164" y="217847"/>
                  </a:lnTo>
                  <a:lnTo>
                    <a:pt x="100359" y="209408"/>
                  </a:lnTo>
                  <a:lnTo>
                    <a:pt x="126342" y="192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10630" y="2106148"/>
              <a:ext cx="258969" cy="470167"/>
            </a:xfrm>
            <a:custGeom>
              <a:avLst/>
              <a:gdLst/>
              <a:ahLst/>
              <a:cxnLst/>
              <a:rect l="0" t="0" r="0" b="0"/>
              <a:pathLst>
                <a:path w="258969" h="470167">
                  <a:moveTo>
                    <a:pt x="164396" y="368049"/>
                  </a:moveTo>
                  <a:lnTo>
                    <a:pt x="169985" y="351281"/>
                  </a:lnTo>
                  <a:lnTo>
                    <a:pt x="169292" y="344002"/>
                  </a:lnTo>
                  <a:lnTo>
                    <a:pt x="145182" y="302866"/>
                  </a:lnTo>
                  <a:lnTo>
                    <a:pt x="128950" y="289166"/>
                  </a:lnTo>
                  <a:lnTo>
                    <a:pt x="119708" y="283874"/>
                  </a:lnTo>
                  <a:lnTo>
                    <a:pt x="100081" y="281115"/>
                  </a:lnTo>
                  <a:lnTo>
                    <a:pt x="58885" y="288875"/>
                  </a:lnTo>
                  <a:lnTo>
                    <a:pt x="33047" y="303906"/>
                  </a:lnTo>
                  <a:lnTo>
                    <a:pt x="10574" y="328766"/>
                  </a:lnTo>
                  <a:lnTo>
                    <a:pt x="2443" y="351370"/>
                  </a:lnTo>
                  <a:lnTo>
                    <a:pt x="0" y="378183"/>
                  </a:lnTo>
                  <a:lnTo>
                    <a:pt x="6372" y="422654"/>
                  </a:lnTo>
                  <a:lnTo>
                    <a:pt x="16564" y="443400"/>
                  </a:lnTo>
                  <a:lnTo>
                    <a:pt x="32012" y="457300"/>
                  </a:lnTo>
                  <a:lnTo>
                    <a:pt x="51746" y="466207"/>
                  </a:lnTo>
                  <a:lnTo>
                    <a:pt x="76115" y="470166"/>
                  </a:lnTo>
                  <a:lnTo>
                    <a:pt x="96304" y="465687"/>
                  </a:lnTo>
                  <a:lnTo>
                    <a:pt x="123943" y="446891"/>
                  </a:lnTo>
                  <a:lnTo>
                    <a:pt x="172803" y="398925"/>
                  </a:lnTo>
                  <a:lnTo>
                    <a:pt x="203877" y="335720"/>
                  </a:lnTo>
                  <a:lnTo>
                    <a:pt x="222844" y="284583"/>
                  </a:lnTo>
                  <a:lnTo>
                    <a:pt x="237855" y="224396"/>
                  </a:lnTo>
                  <a:lnTo>
                    <a:pt x="252085" y="162378"/>
                  </a:lnTo>
                  <a:lnTo>
                    <a:pt x="257756" y="99522"/>
                  </a:lnTo>
                  <a:lnTo>
                    <a:pt x="258738" y="48149"/>
                  </a:lnTo>
                  <a:lnTo>
                    <a:pt x="258968" y="13351"/>
                  </a:lnTo>
                  <a:lnTo>
                    <a:pt x="256690" y="4072"/>
                  </a:lnTo>
                  <a:lnTo>
                    <a:pt x="252831" y="225"/>
                  </a:lnTo>
                  <a:lnTo>
                    <a:pt x="247919" y="0"/>
                  </a:lnTo>
                  <a:lnTo>
                    <a:pt x="243475" y="3360"/>
                  </a:lnTo>
                  <a:lnTo>
                    <a:pt x="235416" y="16452"/>
                  </a:lnTo>
                  <a:lnTo>
                    <a:pt x="221882" y="70263"/>
                  </a:lnTo>
                  <a:lnTo>
                    <a:pt x="218473" y="120069"/>
                  </a:lnTo>
                  <a:lnTo>
                    <a:pt x="214202" y="183061"/>
                  </a:lnTo>
                  <a:lnTo>
                    <a:pt x="205669" y="228229"/>
                  </a:lnTo>
                  <a:lnTo>
                    <a:pt x="198851" y="279827"/>
                  </a:lnTo>
                  <a:lnTo>
                    <a:pt x="202137" y="339184"/>
                  </a:lnTo>
                  <a:lnTo>
                    <a:pt x="206510" y="389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80394" y="2126756"/>
              <a:ext cx="431046" cy="539431"/>
            </a:xfrm>
            <a:custGeom>
              <a:avLst/>
              <a:gdLst/>
              <a:ahLst/>
              <a:cxnLst/>
              <a:rect l="0" t="0" r="0" b="0"/>
              <a:pathLst>
                <a:path w="431046" h="539431">
                  <a:moveTo>
                    <a:pt x="0" y="484311"/>
                  </a:moveTo>
                  <a:lnTo>
                    <a:pt x="8333" y="446833"/>
                  </a:lnTo>
                  <a:lnTo>
                    <a:pt x="10094" y="389820"/>
                  </a:lnTo>
                  <a:lnTo>
                    <a:pt x="17678" y="335535"/>
                  </a:lnTo>
                  <a:lnTo>
                    <a:pt x="21225" y="284251"/>
                  </a:lnTo>
                  <a:lnTo>
                    <a:pt x="29192" y="224344"/>
                  </a:lnTo>
                  <a:lnTo>
                    <a:pt x="33996" y="169418"/>
                  </a:lnTo>
                  <a:lnTo>
                    <a:pt x="39707" y="119218"/>
                  </a:lnTo>
                  <a:lnTo>
                    <a:pt x="44519" y="71589"/>
                  </a:lnTo>
                  <a:lnTo>
                    <a:pt x="50202" y="47025"/>
                  </a:lnTo>
                  <a:lnTo>
                    <a:pt x="53355" y="45388"/>
                  </a:lnTo>
                  <a:lnTo>
                    <a:pt x="56627" y="47806"/>
                  </a:lnTo>
                  <a:lnTo>
                    <a:pt x="78689" y="87649"/>
                  </a:lnTo>
                  <a:lnTo>
                    <a:pt x="98704" y="141004"/>
                  </a:lnTo>
                  <a:lnTo>
                    <a:pt x="118283" y="197757"/>
                  </a:lnTo>
                  <a:lnTo>
                    <a:pt x="135972" y="253273"/>
                  </a:lnTo>
                  <a:lnTo>
                    <a:pt x="156319" y="308952"/>
                  </a:lnTo>
                  <a:lnTo>
                    <a:pt x="181627" y="362163"/>
                  </a:lnTo>
                  <a:lnTo>
                    <a:pt x="211353" y="422383"/>
                  </a:lnTo>
                  <a:lnTo>
                    <a:pt x="242387" y="479090"/>
                  </a:lnTo>
                  <a:lnTo>
                    <a:pt x="273809" y="516169"/>
                  </a:lnTo>
                  <a:lnTo>
                    <a:pt x="305346" y="536384"/>
                  </a:lnTo>
                  <a:lnTo>
                    <a:pt x="329512" y="539430"/>
                  </a:lnTo>
                  <a:lnTo>
                    <a:pt x="353510" y="535715"/>
                  </a:lnTo>
                  <a:lnTo>
                    <a:pt x="371975" y="526264"/>
                  </a:lnTo>
                  <a:lnTo>
                    <a:pt x="384861" y="511146"/>
                  </a:lnTo>
                  <a:lnTo>
                    <a:pt x="398692" y="476664"/>
                  </a:lnTo>
                  <a:lnTo>
                    <a:pt x="413846" y="423789"/>
                  </a:lnTo>
                  <a:lnTo>
                    <a:pt x="424567" y="367983"/>
                  </a:lnTo>
                  <a:lnTo>
                    <a:pt x="428512" y="323035"/>
                  </a:lnTo>
                  <a:lnTo>
                    <a:pt x="430266" y="274592"/>
                  </a:lnTo>
                  <a:lnTo>
                    <a:pt x="431045" y="221867"/>
                  </a:lnTo>
                  <a:lnTo>
                    <a:pt x="425895" y="167514"/>
                  </a:lnTo>
                  <a:lnTo>
                    <a:pt x="422078" y="108132"/>
                  </a:lnTo>
                  <a:lnTo>
                    <a:pt x="418206" y="47529"/>
                  </a:lnTo>
                  <a:lnTo>
                    <a:pt x="4106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87026" y="2442611"/>
              <a:ext cx="167193" cy="242105"/>
            </a:xfrm>
            <a:custGeom>
              <a:avLst/>
              <a:gdLst/>
              <a:ahLst/>
              <a:cxnLst/>
              <a:rect l="0" t="0" r="0" b="0"/>
              <a:pathLst>
                <a:path w="167193" h="242105">
                  <a:moveTo>
                    <a:pt x="19793" y="21057"/>
                  </a:moveTo>
                  <a:lnTo>
                    <a:pt x="5138" y="79674"/>
                  </a:lnTo>
                  <a:lnTo>
                    <a:pt x="0" y="141084"/>
                  </a:lnTo>
                  <a:lnTo>
                    <a:pt x="2105" y="196368"/>
                  </a:lnTo>
                  <a:lnTo>
                    <a:pt x="4491" y="208121"/>
                  </a:lnTo>
                  <a:lnTo>
                    <a:pt x="16502" y="227419"/>
                  </a:lnTo>
                  <a:lnTo>
                    <a:pt x="24617" y="235841"/>
                  </a:lnTo>
                  <a:lnTo>
                    <a:pt x="33538" y="240285"/>
                  </a:lnTo>
                  <a:lnTo>
                    <a:pt x="52808" y="242104"/>
                  </a:lnTo>
                  <a:lnTo>
                    <a:pt x="83387" y="236551"/>
                  </a:lnTo>
                  <a:lnTo>
                    <a:pt x="101089" y="221337"/>
                  </a:lnTo>
                  <a:lnTo>
                    <a:pt x="137560" y="173383"/>
                  </a:lnTo>
                  <a:lnTo>
                    <a:pt x="155662" y="113321"/>
                  </a:lnTo>
                  <a:lnTo>
                    <a:pt x="163775" y="59313"/>
                  </a:lnTo>
                  <a:lnTo>
                    <a:pt x="1671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53436" y="2499229"/>
              <a:ext cx="256614" cy="238181"/>
            </a:xfrm>
            <a:custGeom>
              <a:avLst/>
              <a:gdLst/>
              <a:ahLst/>
              <a:cxnLst/>
              <a:rect l="0" t="0" r="0" b="0"/>
              <a:pathLst>
                <a:path w="256614" h="238181">
                  <a:moveTo>
                    <a:pt x="6067" y="101309"/>
                  </a:moveTo>
                  <a:lnTo>
                    <a:pt x="2947" y="144001"/>
                  </a:lnTo>
                  <a:lnTo>
                    <a:pt x="0" y="164737"/>
                  </a:lnTo>
                  <a:lnTo>
                    <a:pt x="2591" y="185652"/>
                  </a:lnTo>
                  <a:lnTo>
                    <a:pt x="3749" y="185614"/>
                  </a:lnTo>
                  <a:lnTo>
                    <a:pt x="5761" y="128009"/>
                  </a:lnTo>
                  <a:lnTo>
                    <a:pt x="6006" y="65726"/>
                  </a:lnTo>
                  <a:lnTo>
                    <a:pt x="8388" y="23826"/>
                  </a:lnTo>
                  <a:lnTo>
                    <a:pt x="17237" y="4091"/>
                  </a:lnTo>
                  <a:lnTo>
                    <a:pt x="22873" y="232"/>
                  </a:lnTo>
                  <a:lnTo>
                    <a:pt x="28969" y="0"/>
                  </a:lnTo>
                  <a:lnTo>
                    <a:pt x="35373" y="2184"/>
                  </a:lnTo>
                  <a:lnTo>
                    <a:pt x="55564" y="22026"/>
                  </a:lnTo>
                  <a:lnTo>
                    <a:pt x="82177" y="61342"/>
                  </a:lnTo>
                  <a:lnTo>
                    <a:pt x="91756" y="86276"/>
                  </a:lnTo>
                  <a:lnTo>
                    <a:pt x="97118" y="91287"/>
                  </a:lnTo>
                  <a:lnTo>
                    <a:pt x="103032" y="91118"/>
                  </a:lnTo>
                  <a:lnTo>
                    <a:pt x="109315" y="87496"/>
                  </a:lnTo>
                  <a:lnTo>
                    <a:pt x="113503" y="79232"/>
                  </a:lnTo>
                  <a:lnTo>
                    <a:pt x="122907" y="44335"/>
                  </a:lnTo>
                  <a:lnTo>
                    <a:pt x="137544" y="29974"/>
                  </a:lnTo>
                  <a:lnTo>
                    <a:pt x="146360" y="26847"/>
                  </a:lnTo>
                  <a:lnTo>
                    <a:pt x="165516" y="26491"/>
                  </a:lnTo>
                  <a:lnTo>
                    <a:pt x="182608" y="33352"/>
                  </a:lnTo>
                  <a:lnTo>
                    <a:pt x="212644" y="56820"/>
                  </a:lnTo>
                  <a:lnTo>
                    <a:pt x="228451" y="82668"/>
                  </a:lnTo>
                  <a:lnTo>
                    <a:pt x="247929" y="144666"/>
                  </a:lnTo>
                  <a:lnTo>
                    <a:pt x="256613" y="199821"/>
                  </a:lnTo>
                  <a:lnTo>
                    <a:pt x="254680" y="218402"/>
                  </a:lnTo>
                  <a:lnTo>
                    <a:pt x="248222" y="238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86862" y="2253098"/>
              <a:ext cx="223388" cy="454958"/>
            </a:xfrm>
            <a:custGeom>
              <a:avLst/>
              <a:gdLst/>
              <a:ahLst/>
              <a:cxnLst/>
              <a:rect l="0" t="0" r="0" b="0"/>
              <a:pathLst>
                <a:path w="223388" h="454958">
                  <a:moveTo>
                    <a:pt x="9553" y="0"/>
                  </a:moveTo>
                  <a:lnTo>
                    <a:pt x="6433" y="42692"/>
                  </a:lnTo>
                  <a:lnTo>
                    <a:pt x="0" y="105578"/>
                  </a:lnTo>
                  <a:lnTo>
                    <a:pt x="483" y="157624"/>
                  </a:lnTo>
                  <a:lnTo>
                    <a:pt x="7415" y="211550"/>
                  </a:lnTo>
                  <a:lnTo>
                    <a:pt x="17676" y="273653"/>
                  </a:lnTo>
                  <a:lnTo>
                    <a:pt x="30828" y="330179"/>
                  </a:lnTo>
                  <a:lnTo>
                    <a:pt x="39101" y="391734"/>
                  </a:lnTo>
                  <a:lnTo>
                    <a:pt x="38611" y="398027"/>
                  </a:lnTo>
                  <a:lnTo>
                    <a:pt x="37113" y="398712"/>
                  </a:lnTo>
                  <a:lnTo>
                    <a:pt x="34945" y="395659"/>
                  </a:lnTo>
                  <a:lnTo>
                    <a:pt x="26304" y="369007"/>
                  </a:lnTo>
                  <a:lnTo>
                    <a:pt x="25966" y="347667"/>
                  </a:lnTo>
                  <a:lnTo>
                    <a:pt x="31168" y="287592"/>
                  </a:lnTo>
                  <a:lnTo>
                    <a:pt x="40003" y="254838"/>
                  </a:lnTo>
                  <a:lnTo>
                    <a:pt x="50773" y="237654"/>
                  </a:lnTo>
                  <a:lnTo>
                    <a:pt x="69597" y="225337"/>
                  </a:lnTo>
                  <a:lnTo>
                    <a:pt x="81168" y="220414"/>
                  </a:lnTo>
                  <a:lnTo>
                    <a:pt x="93561" y="220642"/>
                  </a:lnTo>
                  <a:lnTo>
                    <a:pt x="119809" y="230254"/>
                  </a:lnTo>
                  <a:lnTo>
                    <a:pt x="155305" y="255397"/>
                  </a:lnTo>
                  <a:lnTo>
                    <a:pt x="190335" y="296504"/>
                  </a:lnTo>
                  <a:lnTo>
                    <a:pt x="221327" y="356576"/>
                  </a:lnTo>
                  <a:lnTo>
                    <a:pt x="223387" y="381526"/>
                  </a:lnTo>
                  <a:lnTo>
                    <a:pt x="219234" y="407043"/>
                  </a:lnTo>
                  <a:lnTo>
                    <a:pt x="209588" y="430083"/>
                  </a:lnTo>
                  <a:lnTo>
                    <a:pt x="191264" y="445782"/>
                  </a:lnTo>
                  <a:lnTo>
                    <a:pt x="179826" y="451606"/>
                  </a:lnTo>
                  <a:lnTo>
                    <a:pt x="157760" y="454957"/>
                  </a:lnTo>
                  <a:lnTo>
                    <a:pt x="137423" y="451378"/>
                  </a:lnTo>
                  <a:lnTo>
                    <a:pt x="110481" y="438548"/>
                  </a:lnTo>
                  <a:lnTo>
                    <a:pt x="6219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87010" y="2464835"/>
              <a:ext cx="214773" cy="240989"/>
            </a:xfrm>
            <a:custGeom>
              <a:avLst/>
              <a:gdLst/>
              <a:ahLst/>
              <a:cxnLst/>
              <a:rect l="0" t="0" r="0" b="0"/>
              <a:pathLst>
                <a:path w="214773" h="240989">
                  <a:moveTo>
                    <a:pt x="4202" y="104118"/>
                  </a:moveTo>
                  <a:lnTo>
                    <a:pt x="36654" y="110184"/>
                  </a:lnTo>
                  <a:lnTo>
                    <a:pt x="99723" y="99559"/>
                  </a:lnTo>
                  <a:lnTo>
                    <a:pt x="148503" y="85193"/>
                  </a:lnTo>
                  <a:lnTo>
                    <a:pt x="166212" y="73870"/>
                  </a:lnTo>
                  <a:lnTo>
                    <a:pt x="170700" y="64066"/>
                  </a:lnTo>
                  <a:lnTo>
                    <a:pt x="172568" y="37574"/>
                  </a:lnTo>
                  <a:lnTo>
                    <a:pt x="169089" y="27000"/>
                  </a:lnTo>
                  <a:lnTo>
                    <a:pt x="155864" y="12131"/>
                  </a:lnTo>
                  <a:lnTo>
                    <a:pt x="135169" y="4743"/>
                  </a:lnTo>
                  <a:lnTo>
                    <a:pt x="83755" y="0"/>
                  </a:lnTo>
                  <a:lnTo>
                    <a:pt x="62566" y="5591"/>
                  </a:lnTo>
                  <a:lnTo>
                    <a:pt x="45349" y="17044"/>
                  </a:lnTo>
                  <a:lnTo>
                    <a:pt x="29899" y="33833"/>
                  </a:lnTo>
                  <a:lnTo>
                    <a:pt x="9322" y="81613"/>
                  </a:lnTo>
                  <a:lnTo>
                    <a:pt x="0" y="122276"/>
                  </a:lnTo>
                  <a:lnTo>
                    <a:pt x="6145" y="174818"/>
                  </a:lnTo>
                  <a:lnTo>
                    <a:pt x="9007" y="186347"/>
                  </a:lnTo>
                  <a:lnTo>
                    <a:pt x="14425" y="195202"/>
                  </a:lnTo>
                  <a:lnTo>
                    <a:pt x="58191" y="227622"/>
                  </a:lnTo>
                  <a:lnTo>
                    <a:pt x="87858" y="231928"/>
                  </a:lnTo>
                  <a:lnTo>
                    <a:pt x="137784" y="227776"/>
                  </a:lnTo>
                  <a:lnTo>
                    <a:pt x="165347" y="225757"/>
                  </a:lnTo>
                  <a:lnTo>
                    <a:pt x="214772" y="240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07067" y="2432082"/>
              <a:ext cx="178986" cy="302594"/>
            </a:xfrm>
            <a:custGeom>
              <a:avLst/>
              <a:gdLst/>
              <a:ahLst/>
              <a:cxnLst/>
              <a:rect l="0" t="0" r="0" b="0"/>
              <a:pathLst>
                <a:path w="178986" h="302594">
                  <a:moveTo>
                    <a:pt x="0" y="42115"/>
                  </a:moveTo>
                  <a:lnTo>
                    <a:pt x="0" y="100731"/>
                  </a:lnTo>
                  <a:lnTo>
                    <a:pt x="8406" y="153735"/>
                  </a:lnTo>
                  <a:lnTo>
                    <a:pt x="21332" y="205453"/>
                  </a:lnTo>
                  <a:lnTo>
                    <a:pt x="34787" y="248048"/>
                  </a:lnTo>
                  <a:lnTo>
                    <a:pt x="56357" y="302593"/>
                  </a:lnTo>
                  <a:lnTo>
                    <a:pt x="53093" y="281380"/>
                  </a:lnTo>
                  <a:lnTo>
                    <a:pt x="34827" y="218506"/>
                  </a:lnTo>
                  <a:lnTo>
                    <a:pt x="21004" y="159149"/>
                  </a:lnTo>
                  <a:lnTo>
                    <a:pt x="7008" y="102017"/>
                  </a:lnTo>
                  <a:lnTo>
                    <a:pt x="7666" y="59733"/>
                  </a:lnTo>
                  <a:lnTo>
                    <a:pt x="18615" y="34737"/>
                  </a:lnTo>
                  <a:lnTo>
                    <a:pt x="26448" y="23158"/>
                  </a:lnTo>
                  <a:lnTo>
                    <a:pt x="37520" y="15439"/>
                  </a:lnTo>
                  <a:lnTo>
                    <a:pt x="65418" y="6862"/>
                  </a:lnTo>
                  <a:lnTo>
                    <a:pt x="121414" y="7422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57895" y="2487465"/>
              <a:ext cx="247048" cy="294983"/>
            </a:xfrm>
            <a:custGeom>
              <a:avLst/>
              <a:gdLst/>
              <a:ahLst/>
              <a:cxnLst/>
              <a:rect l="0" t="0" r="0" b="0"/>
              <a:pathLst>
                <a:path w="247048" h="294983">
                  <a:moveTo>
                    <a:pt x="180840" y="92016"/>
                  </a:moveTo>
                  <a:lnTo>
                    <a:pt x="180840" y="69660"/>
                  </a:lnTo>
                  <a:lnTo>
                    <a:pt x="174601" y="52444"/>
                  </a:lnTo>
                  <a:lnTo>
                    <a:pt x="162860" y="36994"/>
                  </a:lnTo>
                  <a:lnTo>
                    <a:pt x="145943" y="22329"/>
                  </a:lnTo>
                  <a:lnTo>
                    <a:pt x="111099" y="6507"/>
                  </a:lnTo>
                  <a:lnTo>
                    <a:pt x="65551" y="0"/>
                  </a:lnTo>
                  <a:lnTo>
                    <a:pt x="35234" y="7836"/>
                  </a:lnTo>
                  <a:lnTo>
                    <a:pt x="20598" y="14840"/>
                  </a:lnTo>
                  <a:lnTo>
                    <a:pt x="10842" y="24187"/>
                  </a:lnTo>
                  <a:lnTo>
                    <a:pt x="0" y="47052"/>
                  </a:lnTo>
                  <a:lnTo>
                    <a:pt x="619" y="57361"/>
                  </a:lnTo>
                  <a:lnTo>
                    <a:pt x="10665" y="75054"/>
                  </a:lnTo>
                  <a:lnTo>
                    <a:pt x="36052" y="98169"/>
                  </a:lnTo>
                  <a:lnTo>
                    <a:pt x="96842" y="126419"/>
                  </a:lnTo>
                  <a:lnTo>
                    <a:pt x="152405" y="144568"/>
                  </a:lnTo>
                  <a:lnTo>
                    <a:pt x="200440" y="164268"/>
                  </a:lnTo>
                  <a:lnTo>
                    <a:pt x="227462" y="183874"/>
                  </a:lnTo>
                  <a:lnTo>
                    <a:pt x="244697" y="210091"/>
                  </a:lnTo>
                  <a:lnTo>
                    <a:pt x="247047" y="233011"/>
                  </a:lnTo>
                  <a:lnTo>
                    <a:pt x="243020" y="256456"/>
                  </a:lnTo>
                  <a:lnTo>
                    <a:pt x="233433" y="274675"/>
                  </a:lnTo>
                  <a:lnTo>
                    <a:pt x="218253" y="287452"/>
                  </a:lnTo>
                  <a:lnTo>
                    <a:pt x="209291" y="292497"/>
                  </a:lnTo>
                  <a:lnTo>
                    <a:pt x="183737" y="294982"/>
                  </a:lnTo>
                  <a:lnTo>
                    <a:pt x="130850" y="287047"/>
                  </a:lnTo>
                  <a:lnTo>
                    <a:pt x="75905" y="267684"/>
                  </a:lnTo>
                  <a:lnTo>
                    <a:pt x="55823" y="254319"/>
                  </a:lnTo>
                  <a:lnTo>
                    <a:pt x="1856" y="207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329504" y="252683"/>
            <a:ext cx="8230166" cy="747525"/>
            <a:chOff x="329504" y="252683"/>
            <a:chExt cx="8230166" cy="747525"/>
          </a:xfrm>
        </p:grpSpPr>
        <p:sp>
          <p:nvSpPr>
            <p:cNvPr id="2" name="Freeform 1"/>
            <p:cNvSpPr/>
            <p:nvPr/>
          </p:nvSpPr>
          <p:spPr>
            <a:xfrm>
              <a:off x="329504" y="258821"/>
              <a:ext cx="263793" cy="583459"/>
            </a:xfrm>
            <a:custGeom>
              <a:avLst/>
              <a:gdLst/>
              <a:ahLst/>
              <a:cxnLst/>
              <a:rect l="0" t="0" r="0" b="0"/>
              <a:pathLst>
                <a:path w="263793" h="583459">
                  <a:moveTo>
                    <a:pt x="17936" y="583458"/>
                  </a:moveTo>
                  <a:lnTo>
                    <a:pt x="6758" y="572280"/>
                  </a:lnTo>
                  <a:lnTo>
                    <a:pt x="1269" y="554314"/>
                  </a:lnTo>
                  <a:lnTo>
                    <a:pt x="0" y="530731"/>
                  </a:lnTo>
                  <a:lnTo>
                    <a:pt x="5598" y="477463"/>
                  </a:lnTo>
                  <a:lnTo>
                    <a:pt x="12639" y="427470"/>
                  </a:lnTo>
                  <a:lnTo>
                    <a:pt x="16890" y="366989"/>
                  </a:lnTo>
                  <a:lnTo>
                    <a:pt x="18796" y="314858"/>
                  </a:lnTo>
                  <a:lnTo>
                    <a:pt x="26250" y="256648"/>
                  </a:lnTo>
                  <a:lnTo>
                    <a:pt x="34697" y="203006"/>
                  </a:lnTo>
                  <a:lnTo>
                    <a:pt x="41264" y="145486"/>
                  </a:lnTo>
                  <a:lnTo>
                    <a:pt x="47890" y="88803"/>
                  </a:lnTo>
                  <a:lnTo>
                    <a:pt x="43133" y="30857"/>
                  </a:lnTo>
                  <a:lnTo>
                    <a:pt x="45902" y="6795"/>
                  </a:lnTo>
                  <a:lnTo>
                    <a:pt x="49448" y="1314"/>
                  </a:lnTo>
                  <a:lnTo>
                    <a:pt x="54152" y="0"/>
                  </a:lnTo>
                  <a:lnTo>
                    <a:pt x="59628" y="1464"/>
                  </a:lnTo>
                  <a:lnTo>
                    <a:pt x="64448" y="5949"/>
                  </a:lnTo>
                  <a:lnTo>
                    <a:pt x="96301" y="65330"/>
                  </a:lnTo>
                  <a:lnTo>
                    <a:pt x="136191" y="123301"/>
                  </a:lnTo>
                  <a:lnTo>
                    <a:pt x="157022" y="172289"/>
                  </a:lnTo>
                  <a:lnTo>
                    <a:pt x="176520" y="228444"/>
                  </a:lnTo>
                  <a:lnTo>
                    <a:pt x="193995" y="289536"/>
                  </a:lnTo>
                  <a:lnTo>
                    <a:pt x="206582" y="342732"/>
                  </a:lnTo>
                  <a:lnTo>
                    <a:pt x="224882" y="403276"/>
                  </a:lnTo>
                  <a:lnTo>
                    <a:pt x="248118" y="462548"/>
                  </a:lnTo>
                  <a:lnTo>
                    <a:pt x="263792" y="506412"/>
                  </a:lnTo>
                  <a:lnTo>
                    <a:pt x="260091" y="530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642238"/>
              <a:ext cx="178985" cy="16509"/>
            </a:xfrm>
            <a:custGeom>
              <a:avLst/>
              <a:gdLst/>
              <a:ahLst/>
              <a:cxnLst/>
              <a:rect l="0" t="0" r="0" b="0"/>
              <a:pathLst>
                <a:path w="178985" h="16509">
                  <a:moveTo>
                    <a:pt x="178984" y="0"/>
                  </a:moveTo>
                  <a:lnTo>
                    <a:pt x="141506" y="8333"/>
                  </a:lnTo>
                  <a:lnTo>
                    <a:pt x="90083" y="10095"/>
                  </a:lnTo>
                  <a:lnTo>
                    <a:pt x="31139" y="1650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6955" y="389813"/>
              <a:ext cx="208496" cy="426356"/>
            </a:xfrm>
            <a:custGeom>
              <a:avLst/>
              <a:gdLst/>
              <a:ahLst/>
              <a:cxnLst/>
              <a:rect l="0" t="0" r="0" b="0"/>
              <a:pathLst>
                <a:path w="208496" h="426356">
                  <a:moveTo>
                    <a:pt x="155853" y="262953"/>
                  </a:moveTo>
                  <a:lnTo>
                    <a:pt x="144674" y="274132"/>
                  </a:lnTo>
                  <a:lnTo>
                    <a:pt x="140212" y="272745"/>
                  </a:lnTo>
                  <a:lnTo>
                    <a:pt x="126002" y="251947"/>
                  </a:lnTo>
                  <a:lnTo>
                    <a:pt x="109830" y="241294"/>
                  </a:lnTo>
                  <a:lnTo>
                    <a:pt x="75406" y="234309"/>
                  </a:lnTo>
                  <a:lnTo>
                    <a:pt x="64787" y="236838"/>
                  </a:lnTo>
                  <a:lnTo>
                    <a:pt x="38663" y="255995"/>
                  </a:lnTo>
                  <a:lnTo>
                    <a:pt x="16105" y="279349"/>
                  </a:lnTo>
                  <a:lnTo>
                    <a:pt x="1716" y="302216"/>
                  </a:lnTo>
                  <a:lnTo>
                    <a:pt x="0" y="331096"/>
                  </a:lnTo>
                  <a:lnTo>
                    <a:pt x="12373" y="386118"/>
                  </a:lnTo>
                  <a:lnTo>
                    <a:pt x="28202" y="414350"/>
                  </a:lnTo>
                  <a:lnTo>
                    <a:pt x="36827" y="420037"/>
                  </a:lnTo>
                  <a:lnTo>
                    <a:pt x="58889" y="426355"/>
                  </a:lnTo>
                  <a:lnTo>
                    <a:pt x="68983" y="425700"/>
                  </a:lnTo>
                  <a:lnTo>
                    <a:pt x="86439" y="418733"/>
                  </a:lnTo>
                  <a:lnTo>
                    <a:pt x="109419" y="396068"/>
                  </a:lnTo>
                  <a:lnTo>
                    <a:pt x="136975" y="354628"/>
                  </a:lnTo>
                  <a:lnTo>
                    <a:pt x="154897" y="295663"/>
                  </a:lnTo>
                  <a:lnTo>
                    <a:pt x="175291" y="233020"/>
                  </a:lnTo>
                  <a:lnTo>
                    <a:pt x="183839" y="181684"/>
                  </a:lnTo>
                  <a:lnTo>
                    <a:pt x="193963" y="126407"/>
                  </a:lnTo>
                  <a:lnTo>
                    <a:pt x="195611" y="78476"/>
                  </a:lnTo>
                  <a:lnTo>
                    <a:pt x="186280" y="16117"/>
                  </a:lnTo>
                  <a:lnTo>
                    <a:pt x="183156" y="3639"/>
                  </a:lnTo>
                  <a:lnTo>
                    <a:pt x="179904" y="0"/>
                  </a:lnTo>
                  <a:lnTo>
                    <a:pt x="176567" y="2253"/>
                  </a:lnTo>
                  <a:lnTo>
                    <a:pt x="173171" y="8435"/>
                  </a:lnTo>
                  <a:lnTo>
                    <a:pt x="167723" y="59213"/>
                  </a:lnTo>
                  <a:lnTo>
                    <a:pt x="166646" y="118637"/>
                  </a:lnTo>
                  <a:lnTo>
                    <a:pt x="166460" y="169110"/>
                  </a:lnTo>
                  <a:lnTo>
                    <a:pt x="166405" y="221110"/>
                  </a:lnTo>
                  <a:lnTo>
                    <a:pt x="169508" y="270443"/>
                  </a:lnTo>
                  <a:lnTo>
                    <a:pt x="186626" y="329034"/>
                  </a:lnTo>
                  <a:lnTo>
                    <a:pt x="208495" y="368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7504" y="389033"/>
              <a:ext cx="181160" cy="405819"/>
            </a:xfrm>
            <a:custGeom>
              <a:avLst/>
              <a:gdLst/>
              <a:ahLst/>
              <a:cxnLst/>
              <a:rect l="0" t="0" r="0" b="0"/>
              <a:pathLst>
                <a:path w="181160" h="405819">
                  <a:moveTo>
                    <a:pt x="139045" y="274262"/>
                  </a:moveTo>
                  <a:lnTo>
                    <a:pt x="121064" y="258621"/>
                  </a:lnTo>
                  <a:lnTo>
                    <a:pt x="104147" y="250543"/>
                  </a:lnTo>
                  <a:lnTo>
                    <a:pt x="81811" y="249292"/>
                  </a:lnTo>
                  <a:lnTo>
                    <a:pt x="57455" y="253806"/>
                  </a:lnTo>
                  <a:lnTo>
                    <a:pt x="34933" y="263610"/>
                  </a:lnTo>
                  <a:lnTo>
                    <a:pt x="19463" y="278886"/>
                  </a:lnTo>
                  <a:lnTo>
                    <a:pt x="4177" y="310337"/>
                  </a:lnTo>
                  <a:lnTo>
                    <a:pt x="0" y="322879"/>
                  </a:lnTo>
                  <a:lnTo>
                    <a:pt x="1598" y="349292"/>
                  </a:lnTo>
                  <a:lnTo>
                    <a:pt x="10107" y="374289"/>
                  </a:lnTo>
                  <a:lnTo>
                    <a:pt x="21688" y="393198"/>
                  </a:lnTo>
                  <a:lnTo>
                    <a:pt x="30391" y="399176"/>
                  </a:lnTo>
                  <a:lnTo>
                    <a:pt x="52540" y="405818"/>
                  </a:lnTo>
                  <a:lnTo>
                    <a:pt x="62657" y="405250"/>
                  </a:lnTo>
                  <a:lnTo>
                    <a:pt x="80138" y="398379"/>
                  </a:lnTo>
                  <a:lnTo>
                    <a:pt x="103134" y="375768"/>
                  </a:lnTo>
                  <a:lnTo>
                    <a:pt x="130695" y="328281"/>
                  </a:lnTo>
                  <a:lnTo>
                    <a:pt x="148617" y="270721"/>
                  </a:lnTo>
                  <a:lnTo>
                    <a:pt x="159818" y="217451"/>
                  </a:lnTo>
                  <a:lnTo>
                    <a:pt x="170546" y="160333"/>
                  </a:lnTo>
                  <a:lnTo>
                    <a:pt x="178014" y="106364"/>
                  </a:lnTo>
                  <a:lnTo>
                    <a:pt x="180227" y="56448"/>
                  </a:lnTo>
                  <a:lnTo>
                    <a:pt x="175386" y="3250"/>
                  </a:lnTo>
                  <a:lnTo>
                    <a:pt x="170291" y="0"/>
                  </a:lnTo>
                  <a:lnTo>
                    <a:pt x="163385" y="2513"/>
                  </a:lnTo>
                  <a:lnTo>
                    <a:pt x="155272" y="8868"/>
                  </a:lnTo>
                  <a:lnTo>
                    <a:pt x="146257" y="28407"/>
                  </a:lnTo>
                  <a:lnTo>
                    <a:pt x="140469" y="79079"/>
                  </a:lnTo>
                  <a:lnTo>
                    <a:pt x="147566" y="139764"/>
                  </a:lnTo>
                  <a:lnTo>
                    <a:pt x="154766" y="194012"/>
                  </a:lnTo>
                  <a:lnTo>
                    <a:pt x="160218" y="249788"/>
                  </a:lnTo>
                  <a:lnTo>
                    <a:pt x="171346" y="296507"/>
                  </a:lnTo>
                  <a:lnTo>
                    <a:pt x="181159" y="316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4476" y="673823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610692"/>
              <a:ext cx="126343" cy="157889"/>
            </a:xfrm>
            <a:custGeom>
              <a:avLst/>
              <a:gdLst/>
              <a:ahLst/>
              <a:cxnLst/>
              <a:rect l="0" t="0" r="0" b="0"/>
              <a:pathLst>
                <a:path w="126343" h="157889">
                  <a:moveTo>
                    <a:pt x="0" y="73660"/>
                  </a:moveTo>
                  <a:lnTo>
                    <a:pt x="5589" y="90427"/>
                  </a:lnTo>
                  <a:lnTo>
                    <a:pt x="5213" y="108018"/>
                  </a:lnTo>
                  <a:lnTo>
                    <a:pt x="3475" y="117622"/>
                  </a:lnTo>
                  <a:lnTo>
                    <a:pt x="2317" y="119346"/>
                  </a:lnTo>
                  <a:lnTo>
                    <a:pt x="305" y="70938"/>
                  </a:lnTo>
                  <a:lnTo>
                    <a:pt x="6374" y="45544"/>
                  </a:lnTo>
                  <a:lnTo>
                    <a:pt x="22945" y="14637"/>
                  </a:lnTo>
                  <a:lnTo>
                    <a:pt x="29335" y="6235"/>
                  </a:lnTo>
                  <a:lnTo>
                    <a:pt x="37104" y="1804"/>
                  </a:lnTo>
                  <a:lnTo>
                    <a:pt x="55095" y="0"/>
                  </a:lnTo>
                  <a:lnTo>
                    <a:pt x="71670" y="6217"/>
                  </a:lnTo>
                  <a:lnTo>
                    <a:pt x="79365" y="11150"/>
                  </a:lnTo>
                  <a:lnTo>
                    <a:pt x="91035" y="25991"/>
                  </a:lnTo>
                  <a:lnTo>
                    <a:pt x="104182" y="60316"/>
                  </a:lnTo>
                  <a:lnTo>
                    <a:pt x="121517" y="123375"/>
                  </a:lnTo>
                  <a:lnTo>
                    <a:pt x="126342" y="157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37160" y="608864"/>
              <a:ext cx="214844" cy="391344"/>
            </a:xfrm>
            <a:custGeom>
              <a:avLst/>
              <a:gdLst/>
              <a:ahLst/>
              <a:cxnLst/>
              <a:rect l="0" t="0" r="0" b="0"/>
              <a:pathLst>
                <a:path w="214844" h="391344">
                  <a:moveTo>
                    <a:pt x="147399" y="64959"/>
                  </a:moveTo>
                  <a:lnTo>
                    <a:pt x="147399" y="42603"/>
                  </a:lnTo>
                  <a:lnTo>
                    <a:pt x="141160" y="25387"/>
                  </a:lnTo>
                  <a:lnTo>
                    <a:pt x="136221" y="17521"/>
                  </a:lnTo>
                  <a:lnTo>
                    <a:pt x="121374" y="5661"/>
                  </a:lnTo>
                  <a:lnTo>
                    <a:pt x="112502" y="861"/>
                  </a:lnTo>
                  <a:lnTo>
                    <a:pt x="104247" y="0"/>
                  </a:lnTo>
                  <a:lnTo>
                    <a:pt x="61417" y="15822"/>
                  </a:lnTo>
                  <a:lnTo>
                    <a:pt x="47573" y="29083"/>
                  </a:lnTo>
                  <a:lnTo>
                    <a:pt x="42244" y="37532"/>
                  </a:lnTo>
                  <a:lnTo>
                    <a:pt x="39442" y="56279"/>
                  </a:lnTo>
                  <a:lnTo>
                    <a:pt x="43266" y="77479"/>
                  </a:lnTo>
                  <a:lnTo>
                    <a:pt x="52765" y="102499"/>
                  </a:lnTo>
                  <a:lnTo>
                    <a:pt x="60913" y="111043"/>
                  </a:lnTo>
                  <a:lnTo>
                    <a:pt x="82445" y="120536"/>
                  </a:lnTo>
                  <a:lnTo>
                    <a:pt x="104492" y="121635"/>
                  </a:lnTo>
                  <a:lnTo>
                    <a:pt x="115285" y="120291"/>
                  </a:lnTo>
                  <a:lnTo>
                    <a:pt x="123650" y="115885"/>
                  </a:lnTo>
                  <a:lnTo>
                    <a:pt x="136064" y="101631"/>
                  </a:lnTo>
                  <a:lnTo>
                    <a:pt x="139842" y="101105"/>
                  </a:lnTo>
                  <a:lnTo>
                    <a:pt x="142361" y="105434"/>
                  </a:lnTo>
                  <a:lnTo>
                    <a:pt x="151993" y="140415"/>
                  </a:lnTo>
                  <a:lnTo>
                    <a:pt x="181126" y="192919"/>
                  </a:lnTo>
                  <a:lnTo>
                    <a:pt x="196262" y="248206"/>
                  </a:lnTo>
                  <a:lnTo>
                    <a:pt x="214044" y="306290"/>
                  </a:lnTo>
                  <a:lnTo>
                    <a:pt x="214843" y="327805"/>
                  </a:lnTo>
                  <a:lnTo>
                    <a:pt x="210130" y="347896"/>
                  </a:lnTo>
                  <a:lnTo>
                    <a:pt x="200236" y="364624"/>
                  </a:lnTo>
                  <a:lnTo>
                    <a:pt x="184920" y="376738"/>
                  </a:lnTo>
                  <a:lnTo>
                    <a:pt x="175923" y="381606"/>
                  </a:lnTo>
                  <a:lnTo>
                    <a:pt x="153447" y="383896"/>
                  </a:lnTo>
                  <a:lnTo>
                    <a:pt x="117606" y="384847"/>
                  </a:lnTo>
                  <a:lnTo>
                    <a:pt x="95553" y="387286"/>
                  </a:lnTo>
                  <a:lnTo>
                    <a:pt x="46561" y="385559"/>
                  </a:lnTo>
                  <a:lnTo>
                    <a:pt x="0" y="391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3464" y="355864"/>
              <a:ext cx="293334" cy="349546"/>
            </a:xfrm>
            <a:custGeom>
              <a:avLst/>
              <a:gdLst/>
              <a:ahLst/>
              <a:cxnLst/>
              <a:rect l="0" t="0" r="0" b="0"/>
              <a:pathLst>
                <a:path w="293334" h="349546">
                  <a:moveTo>
                    <a:pt x="30121" y="328488"/>
                  </a:moveTo>
                  <a:lnTo>
                    <a:pt x="24532" y="345255"/>
                  </a:lnTo>
                  <a:lnTo>
                    <a:pt x="21715" y="344346"/>
                  </a:lnTo>
                  <a:lnTo>
                    <a:pt x="15467" y="327737"/>
                  </a:lnTo>
                  <a:lnTo>
                    <a:pt x="9907" y="264294"/>
                  </a:lnTo>
                  <a:lnTo>
                    <a:pt x="9230" y="208963"/>
                  </a:lnTo>
                  <a:lnTo>
                    <a:pt x="9097" y="152973"/>
                  </a:lnTo>
                  <a:lnTo>
                    <a:pt x="5951" y="99973"/>
                  </a:lnTo>
                  <a:lnTo>
                    <a:pt x="0" y="49772"/>
                  </a:lnTo>
                  <a:lnTo>
                    <a:pt x="1851" y="45581"/>
                  </a:lnTo>
                  <a:lnTo>
                    <a:pt x="5426" y="47467"/>
                  </a:lnTo>
                  <a:lnTo>
                    <a:pt x="54956" y="110050"/>
                  </a:lnTo>
                  <a:lnTo>
                    <a:pt x="76994" y="130534"/>
                  </a:lnTo>
                  <a:lnTo>
                    <a:pt x="95407" y="140293"/>
                  </a:lnTo>
                  <a:lnTo>
                    <a:pt x="115289" y="142290"/>
                  </a:lnTo>
                  <a:lnTo>
                    <a:pt x="135824" y="138109"/>
                  </a:lnTo>
                  <a:lnTo>
                    <a:pt x="156649" y="128451"/>
                  </a:lnTo>
                  <a:lnTo>
                    <a:pt x="182514" y="104271"/>
                  </a:lnTo>
                  <a:lnTo>
                    <a:pt x="216248" y="46003"/>
                  </a:lnTo>
                  <a:lnTo>
                    <a:pt x="233003" y="2457"/>
                  </a:lnTo>
                  <a:lnTo>
                    <a:pt x="236735" y="0"/>
                  </a:lnTo>
                  <a:lnTo>
                    <a:pt x="240394" y="3041"/>
                  </a:lnTo>
                  <a:lnTo>
                    <a:pt x="254670" y="41544"/>
                  </a:lnTo>
                  <a:lnTo>
                    <a:pt x="260350" y="102615"/>
                  </a:lnTo>
                  <a:lnTo>
                    <a:pt x="262503" y="152508"/>
                  </a:lnTo>
                  <a:lnTo>
                    <a:pt x="269999" y="215001"/>
                  </a:lnTo>
                  <a:lnTo>
                    <a:pt x="277416" y="277735"/>
                  </a:lnTo>
                  <a:lnTo>
                    <a:pt x="290428" y="331640"/>
                  </a:lnTo>
                  <a:lnTo>
                    <a:pt x="293333" y="349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11026" y="58959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463" y="58617"/>
                  </a:lnTo>
                  <a:lnTo>
                    <a:pt x="192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1554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68953" y="536953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105285" y="0"/>
                  </a:moveTo>
                  <a:lnTo>
                    <a:pt x="69368" y="62280"/>
                  </a:lnTo>
                  <a:lnTo>
                    <a:pt x="34987" y="124607"/>
                  </a:lnTo>
                  <a:lnTo>
                    <a:pt x="11438" y="1787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6839" y="526424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147399" y="221099"/>
                  </a:moveTo>
                  <a:lnTo>
                    <a:pt x="127101" y="167224"/>
                  </a:lnTo>
                  <a:lnTo>
                    <a:pt x="80077" y="105177"/>
                  </a:lnTo>
                  <a:lnTo>
                    <a:pt x="30268" y="493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05823" y="538911"/>
              <a:ext cx="144263" cy="173170"/>
            </a:xfrm>
            <a:custGeom>
              <a:avLst/>
              <a:gdLst/>
              <a:ahLst/>
              <a:cxnLst/>
              <a:rect l="0" t="0" r="0" b="0"/>
              <a:pathLst>
                <a:path w="144263" h="173170">
                  <a:moveTo>
                    <a:pt x="0" y="103327"/>
                  </a:moveTo>
                  <a:lnTo>
                    <a:pt x="5590" y="86559"/>
                  </a:lnTo>
                  <a:lnTo>
                    <a:pt x="11915" y="81620"/>
                  </a:lnTo>
                  <a:lnTo>
                    <a:pt x="74301" y="67453"/>
                  </a:lnTo>
                  <a:lnTo>
                    <a:pt x="123212" y="52870"/>
                  </a:lnTo>
                  <a:lnTo>
                    <a:pt x="140939" y="41517"/>
                  </a:lnTo>
                  <a:lnTo>
                    <a:pt x="144262" y="32875"/>
                  </a:lnTo>
                  <a:lnTo>
                    <a:pt x="141716" y="10794"/>
                  </a:lnTo>
                  <a:lnTo>
                    <a:pt x="135421" y="4203"/>
                  </a:lnTo>
                  <a:lnTo>
                    <a:pt x="126546" y="980"/>
                  </a:lnTo>
                  <a:lnTo>
                    <a:pt x="115950" y="0"/>
                  </a:lnTo>
                  <a:lnTo>
                    <a:pt x="94817" y="5151"/>
                  </a:lnTo>
                  <a:lnTo>
                    <a:pt x="66309" y="21205"/>
                  </a:lnTo>
                  <a:lnTo>
                    <a:pt x="43044" y="43900"/>
                  </a:lnTo>
                  <a:lnTo>
                    <a:pt x="24452" y="72851"/>
                  </a:lnTo>
                  <a:lnTo>
                    <a:pt x="16717" y="94461"/>
                  </a:lnTo>
                  <a:lnTo>
                    <a:pt x="13279" y="119664"/>
                  </a:lnTo>
                  <a:lnTo>
                    <a:pt x="15872" y="129426"/>
                  </a:lnTo>
                  <a:lnTo>
                    <a:pt x="21110" y="137104"/>
                  </a:lnTo>
                  <a:lnTo>
                    <a:pt x="54733" y="163421"/>
                  </a:lnTo>
                  <a:lnTo>
                    <a:pt x="77748" y="170980"/>
                  </a:lnTo>
                  <a:lnTo>
                    <a:pt x="98896" y="173169"/>
                  </a:lnTo>
                  <a:lnTo>
                    <a:pt x="104535" y="172115"/>
                  </a:lnTo>
                  <a:lnTo>
                    <a:pt x="115814" y="166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9559" y="321223"/>
              <a:ext cx="165291" cy="373106"/>
            </a:xfrm>
            <a:custGeom>
              <a:avLst/>
              <a:gdLst/>
              <a:ahLst/>
              <a:cxnLst/>
              <a:rect l="0" t="0" r="0" b="0"/>
              <a:pathLst>
                <a:path w="165291" h="373106">
                  <a:moveTo>
                    <a:pt x="133705" y="268372"/>
                  </a:moveTo>
                  <a:lnTo>
                    <a:pt x="108488" y="245496"/>
                  </a:lnTo>
                  <a:lnTo>
                    <a:pt x="89742" y="235588"/>
                  </a:lnTo>
                  <a:lnTo>
                    <a:pt x="53869" y="229023"/>
                  </a:lnTo>
                  <a:lnTo>
                    <a:pt x="33491" y="233726"/>
                  </a:lnTo>
                  <a:lnTo>
                    <a:pt x="24782" y="238256"/>
                  </a:lnTo>
                  <a:lnTo>
                    <a:pt x="11985" y="255767"/>
                  </a:lnTo>
                  <a:lnTo>
                    <a:pt x="3568" y="279148"/>
                  </a:lnTo>
                  <a:lnTo>
                    <a:pt x="0" y="318618"/>
                  </a:lnTo>
                  <a:lnTo>
                    <a:pt x="3310" y="346076"/>
                  </a:lnTo>
                  <a:lnTo>
                    <a:pt x="8171" y="356440"/>
                  </a:lnTo>
                  <a:lnTo>
                    <a:pt x="22930" y="371074"/>
                  </a:lnTo>
                  <a:lnTo>
                    <a:pt x="30609" y="373105"/>
                  </a:lnTo>
                  <a:lnTo>
                    <a:pt x="38068" y="372119"/>
                  </a:lnTo>
                  <a:lnTo>
                    <a:pt x="72440" y="359316"/>
                  </a:lnTo>
                  <a:lnTo>
                    <a:pt x="86199" y="346226"/>
                  </a:lnTo>
                  <a:lnTo>
                    <a:pt x="112174" y="288870"/>
                  </a:lnTo>
                  <a:lnTo>
                    <a:pt x="126592" y="236026"/>
                  </a:lnTo>
                  <a:lnTo>
                    <a:pt x="133470" y="178838"/>
                  </a:lnTo>
                  <a:lnTo>
                    <a:pt x="141761" y="126294"/>
                  </a:lnTo>
                  <a:lnTo>
                    <a:pt x="138156" y="65872"/>
                  </a:lnTo>
                  <a:lnTo>
                    <a:pt x="125009" y="18452"/>
                  </a:lnTo>
                  <a:lnTo>
                    <a:pt x="113852" y="929"/>
                  </a:lnTo>
                  <a:lnTo>
                    <a:pt x="108771" y="0"/>
                  </a:lnTo>
                  <a:lnTo>
                    <a:pt x="104214" y="4059"/>
                  </a:lnTo>
                  <a:lnTo>
                    <a:pt x="100006" y="11445"/>
                  </a:lnTo>
                  <a:lnTo>
                    <a:pt x="93253" y="72562"/>
                  </a:lnTo>
                  <a:lnTo>
                    <a:pt x="93253" y="124697"/>
                  </a:lnTo>
                  <a:lnTo>
                    <a:pt x="100142" y="176019"/>
                  </a:lnTo>
                  <a:lnTo>
                    <a:pt x="112951" y="235875"/>
                  </a:lnTo>
                  <a:lnTo>
                    <a:pt x="126386" y="275511"/>
                  </a:lnTo>
                  <a:lnTo>
                    <a:pt x="154120" y="332416"/>
                  </a:lnTo>
                  <a:lnTo>
                    <a:pt x="165290" y="342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58632" y="252683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5214" y="165433"/>
                  </a:lnTo>
                  <a:lnTo>
                    <a:pt x="3487" y="185830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32331" y="263212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5468" y="16768"/>
                  </a:lnTo>
                  <a:lnTo>
                    <a:pt x="16393" y="72326"/>
                  </a:lnTo>
                  <a:lnTo>
                    <a:pt x="11687" y="126720"/>
                  </a:lnTo>
                  <a:lnTo>
                    <a:pt x="10872" y="176627"/>
                  </a:lnTo>
                  <a:lnTo>
                    <a:pt x="2240" y="23110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7046" y="273740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78335" y="16768"/>
                  </a:lnTo>
                  <a:lnTo>
                    <a:pt x="160368" y="28120"/>
                  </a:lnTo>
                  <a:lnTo>
                    <a:pt x="110707" y="44939"/>
                  </a:lnTo>
                  <a:lnTo>
                    <a:pt x="50941" y="5346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7046" y="40008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20449" y="9879"/>
                  </a:lnTo>
                  <a:lnTo>
                    <a:pt x="212477" y="7756"/>
                  </a:lnTo>
                  <a:lnTo>
                    <a:pt x="152820" y="9933"/>
                  </a:lnTo>
                  <a:lnTo>
                    <a:pt x="89545" y="16477"/>
                  </a:lnTo>
                  <a:lnTo>
                    <a:pt x="30080" y="89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27583" y="409899"/>
              <a:ext cx="210690" cy="233717"/>
            </a:xfrm>
            <a:custGeom>
              <a:avLst/>
              <a:gdLst/>
              <a:ahLst/>
              <a:cxnLst/>
              <a:rect l="0" t="0" r="0" b="0"/>
              <a:pathLst>
                <a:path w="210690" h="233717">
                  <a:moveTo>
                    <a:pt x="115360" y="42826"/>
                  </a:moveTo>
                  <a:lnTo>
                    <a:pt x="120949" y="26058"/>
                  </a:lnTo>
                  <a:lnTo>
                    <a:pt x="120255" y="18779"/>
                  </a:lnTo>
                  <a:lnTo>
                    <a:pt x="113246" y="4452"/>
                  </a:lnTo>
                  <a:lnTo>
                    <a:pt x="105762" y="866"/>
                  </a:lnTo>
                  <a:lnTo>
                    <a:pt x="84968" y="0"/>
                  </a:lnTo>
                  <a:lnTo>
                    <a:pt x="52542" y="6090"/>
                  </a:lnTo>
                  <a:lnTo>
                    <a:pt x="20708" y="20893"/>
                  </a:lnTo>
                  <a:lnTo>
                    <a:pt x="5832" y="36587"/>
                  </a:lnTo>
                  <a:lnTo>
                    <a:pt x="227" y="45686"/>
                  </a:lnTo>
                  <a:lnTo>
                    <a:pt x="0" y="54091"/>
                  </a:lnTo>
                  <a:lnTo>
                    <a:pt x="3358" y="62034"/>
                  </a:lnTo>
                  <a:lnTo>
                    <a:pt x="9106" y="69670"/>
                  </a:lnTo>
                  <a:lnTo>
                    <a:pt x="27972" y="81273"/>
                  </a:lnTo>
                  <a:lnTo>
                    <a:pt x="53124" y="89159"/>
                  </a:lnTo>
                  <a:lnTo>
                    <a:pt x="110692" y="100461"/>
                  </a:lnTo>
                  <a:lnTo>
                    <a:pt x="166218" y="125155"/>
                  </a:lnTo>
                  <a:lnTo>
                    <a:pt x="205910" y="164715"/>
                  </a:lnTo>
                  <a:lnTo>
                    <a:pt x="209652" y="175558"/>
                  </a:lnTo>
                  <a:lnTo>
                    <a:pt x="210689" y="203203"/>
                  </a:lnTo>
                  <a:lnTo>
                    <a:pt x="205819" y="214085"/>
                  </a:lnTo>
                  <a:lnTo>
                    <a:pt x="187929" y="229295"/>
                  </a:lnTo>
                  <a:lnTo>
                    <a:pt x="164380" y="233716"/>
                  </a:lnTo>
                  <a:lnTo>
                    <a:pt x="116724" y="227022"/>
                  </a:lnTo>
                  <a:lnTo>
                    <a:pt x="98029" y="214768"/>
                  </a:lnTo>
                  <a:lnTo>
                    <a:pt x="73246" y="190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12599" y="421139"/>
              <a:ext cx="302119" cy="191204"/>
            </a:xfrm>
            <a:custGeom>
              <a:avLst/>
              <a:gdLst/>
              <a:ahLst/>
              <a:cxnLst/>
              <a:rect l="0" t="0" r="0" b="0"/>
              <a:pathLst>
                <a:path w="302119" h="191204">
                  <a:moveTo>
                    <a:pt x="14654" y="0"/>
                  </a:moveTo>
                  <a:lnTo>
                    <a:pt x="0" y="43963"/>
                  </a:lnTo>
                  <a:lnTo>
                    <a:pt x="1084" y="79837"/>
                  </a:lnTo>
                  <a:lnTo>
                    <a:pt x="15178" y="136293"/>
                  </a:lnTo>
                  <a:lnTo>
                    <a:pt x="23076" y="156501"/>
                  </a:lnTo>
                  <a:lnTo>
                    <a:pt x="34385" y="173281"/>
                  </a:lnTo>
                  <a:lnTo>
                    <a:pt x="50330" y="185419"/>
                  </a:lnTo>
                  <a:lnTo>
                    <a:pt x="59495" y="190293"/>
                  </a:lnTo>
                  <a:lnTo>
                    <a:pt x="69115" y="191203"/>
                  </a:lnTo>
                  <a:lnTo>
                    <a:pt x="89162" y="185975"/>
                  </a:lnTo>
                  <a:lnTo>
                    <a:pt x="114589" y="169878"/>
                  </a:lnTo>
                  <a:lnTo>
                    <a:pt x="126531" y="153880"/>
                  </a:lnTo>
                  <a:lnTo>
                    <a:pt x="131353" y="144701"/>
                  </a:lnTo>
                  <a:lnTo>
                    <a:pt x="136907" y="140921"/>
                  </a:lnTo>
                  <a:lnTo>
                    <a:pt x="142950" y="140741"/>
                  </a:lnTo>
                  <a:lnTo>
                    <a:pt x="155903" y="146780"/>
                  </a:lnTo>
                  <a:lnTo>
                    <a:pt x="190244" y="176318"/>
                  </a:lnTo>
                  <a:lnTo>
                    <a:pt x="213577" y="183649"/>
                  </a:lnTo>
                  <a:lnTo>
                    <a:pt x="239935" y="184567"/>
                  </a:lnTo>
                  <a:lnTo>
                    <a:pt x="259449" y="177177"/>
                  </a:lnTo>
                  <a:lnTo>
                    <a:pt x="283588" y="154273"/>
                  </a:lnTo>
                  <a:lnTo>
                    <a:pt x="299969" y="125259"/>
                  </a:lnTo>
                  <a:lnTo>
                    <a:pt x="302118" y="101684"/>
                  </a:lnTo>
                  <a:lnTo>
                    <a:pt x="296751" y="68344"/>
                  </a:lnTo>
                  <a:lnTo>
                    <a:pt x="28839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95751" y="47378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9065" y="58617"/>
                  </a:lnTo>
                  <a:lnTo>
                    <a:pt x="10336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4694" y="30532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64336" y="263212"/>
              <a:ext cx="10400" cy="336913"/>
            </a:xfrm>
            <a:custGeom>
              <a:avLst/>
              <a:gdLst/>
              <a:ahLst/>
              <a:cxnLst/>
              <a:rect l="0" t="0" r="0" b="0"/>
              <a:pathLst>
                <a:path w="10400" h="336913">
                  <a:moveTo>
                    <a:pt x="10399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7132" y="207034"/>
                  </a:lnTo>
                  <a:lnTo>
                    <a:pt x="9431" y="257225"/>
                  </a:lnTo>
                  <a:lnTo>
                    <a:pt x="10208" y="314109"/>
                  </a:lnTo>
                  <a:lnTo>
                    <a:pt x="103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9450" y="418366"/>
              <a:ext cx="168457" cy="23831"/>
            </a:xfrm>
            <a:custGeom>
              <a:avLst/>
              <a:gdLst/>
              <a:ahLst/>
              <a:cxnLst/>
              <a:rect l="0" t="0" r="0" b="0"/>
              <a:pathLst>
                <a:path w="168457" h="23831">
                  <a:moveTo>
                    <a:pt x="168456" y="13302"/>
                  </a:moveTo>
                  <a:lnTo>
                    <a:pt x="157278" y="2123"/>
                  </a:lnTo>
                  <a:lnTo>
                    <a:pt x="150476" y="0"/>
                  </a:lnTo>
                  <a:lnTo>
                    <a:pt x="124134" y="2602"/>
                  </a:lnTo>
                  <a:lnTo>
                    <a:pt x="67820" y="11662"/>
                  </a:lnTo>
                  <a:lnTo>
                    <a:pt x="12166" y="21419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90549" y="252683"/>
              <a:ext cx="186374" cy="336913"/>
            </a:xfrm>
            <a:custGeom>
              <a:avLst/>
              <a:gdLst/>
              <a:ahLst/>
              <a:cxnLst/>
              <a:rect l="0" t="0" r="0" b="0"/>
              <a:pathLst>
                <a:path w="186374" h="336913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1331" y="147998"/>
                  </a:lnTo>
                  <a:lnTo>
                    <a:pt x="28547" y="200219"/>
                  </a:lnTo>
                  <a:lnTo>
                    <a:pt x="30685" y="252737"/>
                  </a:lnTo>
                  <a:lnTo>
                    <a:pt x="36997" y="311706"/>
                  </a:lnTo>
                  <a:lnTo>
                    <a:pt x="38703" y="315429"/>
                  </a:lnTo>
                  <a:lnTo>
                    <a:pt x="39840" y="313231"/>
                  </a:lnTo>
                  <a:lnTo>
                    <a:pt x="45034" y="250605"/>
                  </a:lnTo>
                  <a:lnTo>
                    <a:pt x="51601" y="226024"/>
                  </a:lnTo>
                  <a:lnTo>
                    <a:pt x="62318" y="207300"/>
                  </a:lnTo>
                  <a:lnTo>
                    <a:pt x="77999" y="194299"/>
                  </a:lnTo>
                  <a:lnTo>
                    <a:pt x="87095" y="189194"/>
                  </a:lnTo>
                  <a:lnTo>
                    <a:pt x="95498" y="188131"/>
                  </a:lnTo>
                  <a:lnTo>
                    <a:pt x="111074" y="193188"/>
                  </a:lnTo>
                  <a:lnTo>
                    <a:pt x="159899" y="234338"/>
                  </a:lnTo>
                  <a:lnTo>
                    <a:pt x="178918" y="264016"/>
                  </a:lnTo>
                  <a:lnTo>
                    <a:pt x="186373" y="300626"/>
                  </a:lnTo>
                  <a:lnTo>
                    <a:pt x="184998" y="318055"/>
                  </a:lnTo>
                  <a:lnTo>
                    <a:pt x="17898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66332" y="404473"/>
              <a:ext cx="161213" cy="188205"/>
            </a:xfrm>
            <a:custGeom>
              <a:avLst/>
              <a:gdLst/>
              <a:ahLst/>
              <a:cxnLst/>
              <a:rect l="0" t="0" r="0" b="0"/>
              <a:pathLst>
                <a:path w="161213" h="188205">
                  <a:moveTo>
                    <a:pt x="161212" y="27195"/>
                  </a:moveTo>
                  <a:lnTo>
                    <a:pt x="155623" y="10427"/>
                  </a:lnTo>
                  <a:lnTo>
                    <a:pt x="149297" y="5488"/>
                  </a:lnTo>
                  <a:lnTo>
                    <a:pt x="129791" y="0"/>
                  </a:lnTo>
                  <a:lnTo>
                    <a:pt x="98089" y="2499"/>
                  </a:lnTo>
                  <a:lnTo>
                    <a:pt x="57106" y="14995"/>
                  </a:lnTo>
                  <a:lnTo>
                    <a:pt x="17940" y="45447"/>
                  </a:lnTo>
                  <a:lnTo>
                    <a:pt x="2037" y="77186"/>
                  </a:lnTo>
                  <a:lnTo>
                    <a:pt x="0" y="99716"/>
                  </a:lnTo>
                  <a:lnTo>
                    <a:pt x="8225" y="142776"/>
                  </a:lnTo>
                  <a:lnTo>
                    <a:pt x="23336" y="168936"/>
                  </a:lnTo>
                  <a:lnTo>
                    <a:pt x="39103" y="181048"/>
                  </a:lnTo>
                  <a:lnTo>
                    <a:pt x="48220" y="185915"/>
                  </a:lnTo>
                  <a:lnTo>
                    <a:pt x="70829" y="188204"/>
                  </a:lnTo>
                  <a:lnTo>
                    <a:pt x="129626" y="185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08687" y="463253"/>
              <a:ext cx="132668" cy="133887"/>
            </a:xfrm>
            <a:custGeom>
              <a:avLst/>
              <a:gdLst/>
              <a:ahLst/>
              <a:cxnLst/>
              <a:rect l="0" t="0" r="0" b="0"/>
              <a:pathLst>
                <a:path w="132668" h="133887">
                  <a:moveTo>
                    <a:pt x="66256" y="0"/>
                  </a:moveTo>
                  <a:lnTo>
                    <a:pt x="42209" y="9576"/>
                  </a:lnTo>
                  <a:lnTo>
                    <a:pt x="27882" y="20244"/>
                  </a:lnTo>
                  <a:lnTo>
                    <a:pt x="12252" y="44993"/>
                  </a:lnTo>
                  <a:lnTo>
                    <a:pt x="212" y="80142"/>
                  </a:lnTo>
                  <a:lnTo>
                    <a:pt x="0" y="90863"/>
                  </a:lnTo>
                  <a:lnTo>
                    <a:pt x="6003" y="109014"/>
                  </a:lnTo>
                  <a:lnTo>
                    <a:pt x="19590" y="121760"/>
                  </a:lnTo>
                  <a:lnTo>
                    <a:pt x="38496" y="130155"/>
                  </a:lnTo>
                  <a:lnTo>
                    <a:pt x="62497" y="133886"/>
                  </a:lnTo>
                  <a:lnTo>
                    <a:pt x="82522" y="129305"/>
                  </a:lnTo>
                  <a:lnTo>
                    <a:pt x="114442" y="107300"/>
                  </a:lnTo>
                  <a:lnTo>
                    <a:pt x="130576" y="81706"/>
                  </a:lnTo>
                  <a:lnTo>
                    <a:pt x="132667" y="58931"/>
                  </a:lnTo>
                  <a:lnTo>
                    <a:pt x="131587" y="46306"/>
                  </a:lnTo>
                  <a:lnTo>
                    <a:pt x="128527" y="37890"/>
                  </a:lnTo>
                  <a:lnTo>
                    <a:pt x="124147" y="32279"/>
                  </a:lnTo>
                  <a:lnTo>
                    <a:pt x="1083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90756" y="469554"/>
              <a:ext cx="307122" cy="130571"/>
            </a:xfrm>
            <a:custGeom>
              <a:avLst/>
              <a:gdLst/>
              <a:ahLst/>
              <a:cxnLst/>
              <a:rect l="0" t="0" r="0" b="0"/>
              <a:pathLst>
                <a:path w="307122" h="130571">
                  <a:moveTo>
                    <a:pt x="0" y="46342"/>
                  </a:moveTo>
                  <a:lnTo>
                    <a:pt x="16768" y="57520"/>
                  </a:lnTo>
                  <a:lnTo>
                    <a:pt x="28120" y="72367"/>
                  </a:lnTo>
                  <a:lnTo>
                    <a:pt x="46337" y="119742"/>
                  </a:lnTo>
                  <a:lnTo>
                    <a:pt x="39345" y="57918"/>
                  </a:lnTo>
                  <a:lnTo>
                    <a:pt x="36204" y="36279"/>
                  </a:lnTo>
                  <a:lnTo>
                    <a:pt x="38707" y="14963"/>
                  </a:lnTo>
                  <a:lnTo>
                    <a:pt x="44523" y="7875"/>
                  </a:lnTo>
                  <a:lnTo>
                    <a:pt x="63462" y="0"/>
                  </a:lnTo>
                  <a:lnTo>
                    <a:pt x="72724" y="1409"/>
                  </a:lnTo>
                  <a:lnTo>
                    <a:pt x="89254" y="12334"/>
                  </a:lnTo>
                  <a:lnTo>
                    <a:pt x="147321" y="70561"/>
                  </a:lnTo>
                  <a:lnTo>
                    <a:pt x="154366" y="80035"/>
                  </a:lnTo>
                  <a:lnTo>
                    <a:pt x="157893" y="82842"/>
                  </a:lnTo>
                  <a:lnTo>
                    <a:pt x="159075" y="81204"/>
                  </a:lnTo>
                  <a:lnTo>
                    <a:pt x="153183" y="44000"/>
                  </a:lnTo>
                  <a:lnTo>
                    <a:pt x="160108" y="24244"/>
                  </a:lnTo>
                  <a:lnTo>
                    <a:pt x="167570" y="16402"/>
                  </a:lnTo>
                  <a:lnTo>
                    <a:pt x="188339" y="4569"/>
                  </a:lnTo>
                  <a:lnTo>
                    <a:pt x="199259" y="3286"/>
                  </a:lnTo>
                  <a:lnTo>
                    <a:pt x="220751" y="8099"/>
                  </a:lnTo>
                  <a:lnTo>
                    <a:pt x="246992" y="23962"/>
                  </a:lnTo>
                  <a:lnTo>
                    <a:pt x="269585" y="43480"/>
                  </a:lnTo>
                  <a:lnTo>
                    <a:pt x="303224" y="99657"/>
                  </a:lnTo>
                  <a:lnTo>
                    <a:pt x="306264" y="107622"/>
                  </a:lnTo>
                  <a:lnTo>
                    <a:pt x="307121" y="114101"/>
                  </a:lnTo>
                  <a:lnTo>
                    <a:pt x="305327" y="13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69782" y="458013"/>
              <a:ext cx="259521" cy="163169"/>
            </a:xfrm>
            <a:custGeom>
              <a:avLst/>
              <a:gdLst/>
              <a:ahLst/>
              <a:cxnLst/>
              <a:rect l="0" t="0" r="0" b="0"/>
              <a:pathLst>
                <a:path w="259521" h="163169">
                  <a:moveTo>
                    <a:pt x="0" y="57883"/>
                  </a:moveTo>
                  <a:lnTo>
                    <a:pt x="3120" y="100575"/>
                  </a:lnTo>
                  <a:lnTo>
                    <a:pt x="15619" y="151762"/>
                  </a:lnTo>
                  <a:lnTo>
                    <a:pt x="9960" y="100348"/>
                  </a:lnTo>
                  <a:lnTo>
                    <a:pt x="4641" y="61627"/>
                  </a:lnTo>
                  <a:lnTo>
                    <a:pt x="7132" y="38490"/>
                  </a:lnTo>
                  <a:lnTo>
                    <a:pt x="20701" y="5733"/>
                  </a:lnTo>
                  <a:lnTo>
                    <a:pt x="26669" y="890"/>
                  </a:lnTo>
                  <a:lnTo>
                    <a:pt x="32987" y="0"/>
                  </a:lnTo>
                  <a:lnTo>
                    <a:pt x="46246" y="5251"/>
                  </a:lnTo>
                  <a:lnTo>
                    <a:pt x="66865" y="22531"/>
                  </a:lnTo>
                  <a:lnTo>
                    <a:pt x="101799" y="63713"/>
                  </a:lnTo>
                  <a:lnTo>
                    <a:pt x="106470" y="64109"/>
                  </a:lnTo>
                  <a:lnTo>
                    <a:pt x="109585" y="59694"/>
                  </a:lnTo>
                  <a:lnTo>
                    <a:pt x="120207" y="34243"/>
                  </a:lnTo>
                  <a:lnTo>
                    <a:pt x="125762" y="24575"/>
                  </a:lnTo>
                  <a:lnTo>
                    <a:pt x="144412" y="10714"/>
                  </a:lnTo>
                  <a:lnTo>
                    <a:pt x="155936" y="5380"/>
                  </a:lnTo>
                  <a:lnTo>
                    <a:pt x="167128" y="4164"/>
                  </a:lnTo>
                  <a:lnTo>
                    <a:pt x="188924" y="9051"/>
                  </a:lnTo>
                  <a:lnTo>
                    <a:pt x="215335" y="24957"/>
                  </a:lnTo>
                  <a:lnTo>
                    <a:pt x="227506" y="40909"/>
                  </a:lnTo>
                  <a:lnTo>
                    <a:pt x="254698" y="91176"/>
                  </a:lnTo>
                  <a:lnTo>
                    <a:pt x="259520" y="127279"/>
                  </a:lnTo>
                  <a:lnTo>
                    <a:pt x="252684" y="163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79176" y="454415"/>
              <a:ext cx="124920" cy="145767"/>
            </a:xfrm>
            <a:custGeom>
              <a:avLst/>
              <a:gdLst/>
              <a:ahLst/>
              <a:cxnLst/>
              <a:rect l="0" t="0" r="0" b="0"/>
              <a:pathLst>
                <a:path w="124920" h="145767">
                  <a:moveTo>
                    <a:pt x="90689" y="19367"/>
                  </a:moveTo>
                  <a:lnTo>
                    <a:pt x="85100" y="2599"/>
                  </a:lnTo>
                  <a:lnTo>
                    <a:pt x="78774" y="0"/>
                  </a:lnTo>
                  <a:lnTo>
                    <a:pt x="59267" y="3350"/>
                  </a:lnTo>
                  <a:lnTo>
                    <a:pt x="33155" y="18391"/>
                  </a:lnTo>
                  <a:lnTo>
                    <a:pt x="10601" y="43254"/>
                  </a:lnTo>
                  <a:lnTo>
                    <a:pt x="2452" y="65858"/>
                  </a:lnTo>
                  <a:lnTo>
                    <a:pt x="0" y="90333"/>
                  </a:lnTo>
                  <a:lnTo>
                    <a:pt x="2810" y="112908"/>
                  </a:lnTo>
                  <a:lnTo>
                    <a:pt x="11077" y="131521"/>
                  </a:lnTo>
                  <a:lnTo>
                    <a:pt x="16558" y="139760"/>
                  </a:lnTo>
                  <a:lnTo>
                    <a:pt x="23721" y="144082"/>
                  </a:lnTo>
                  <a:lnTo>
                    <a:pt x="41038" y="145766"/>
                  </a:lnTo>
                  <a:lnTo>
                    <a:pt x="76107" y="140137"/>
                  </a:lnTo>
                  <a:lnTo>
                    <a:pt x="104956" y="125470"/>
                  </a:lnTo>
                  <a:lnTo>
                    <a:pt x="117696" y="103569"/>
                  </a:lnTo>
                  <a:lnTo>
                    <a:pt x="124919" y="75507"/>
                  </a:lnTo>
                  <a:lnTo>
                    <a:pt x="122274" y="19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55332" y="432079"/>
              <a:ext cx="188275" cy="189103"/>
            </a:xfrm>
            <a:custGeom>
              <a:avLst/>
              <a:gdLst/>
              <a:ahLst/>
              <a:cxnLst/>
              <a:rect l="0" t="0" r="0" b="0"/>
              <a:pathLst>
                <a:path w="188275" h="189103">
                  <a:moveTo>
                    <a:pt x="9290" y="31174"/>
                  </a:moveTo>
                  <a:lnTo>
                    <a:pt x="12409" y="85319"/>
                  </a:lnTo>
                  <a:lnTo>
                    <a:pt x="18354" y="145855"/>
                  </a:lnTo>
                  <a:lnTo>
                    <a:pt x="17673" y="152082"/>
                  </a:lnTo>
                  <a:lnTo>
                    <a:pt x="16048" y="151554"/>
                  </a:lnTo>
                  <a:lnTo>
                    <a:pt x="5036" y="117084"/>
                  </a:lnTo>
                  <a:lnTo>
                    <a:pt x="0" y="65215"/>
                  </a:lnTo>
                  <a:lnTo>
                    <a:pt x="1468" y="26183"/>
                  </a:lnTo>
                  <a:lnTo>
                    <a:pt x="10102" y="7119"/>
                  </a:lnTo>
                  <a:lnTo>
                    <a:pt x="18020" y="2269"/>
                  </a:lnTo>
                  <a:lnTo>
                    <a:pt x="39296" y="0"/>
                  </a:lnTo>
                  <a:lnTo>
                    <a:pt x="71992" y="5300"/>
                  </a:lnTo>
                  <a:lnTo>
                    <a:pt x="103907" y="19868"/>
                  </a:lnTo>
                  <a:lnTo>
                    <a:pt x="135591" y="44592"/>
                  </a:lnTo>
                  <a:lnTo>
                    <a:pt x="156027" y="74144"/>
                  </a:lnTo>
                  <a:lnTo>
                    <a:pt x="180889" y="136535"/>
                  </a:lnTo>
                  <a:lnTo>
                    <a:pt x="188274" y="189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45288" y="268182"/>
              <a:ext cx="150823" cy="353000"/>
            </a:xfrm>
            <a:custGeom>
              <a:avLst/>
              <a:gdLst/>
              <a:ahLst/>
              <a:cxnLst/>
              <a:rect l="0" t="0" r="0" b="0"/>
              <a:pathLst>
                <a:path w="150823" h="353000">
                  <a:moveTo>
                    <a:pt x="98401" y="289828"/>
                  </a:moveTo>
                  <a:lnTo>
                    <a:pt x="96061" y="250140"/>
                  </a:lnTo>
                  <a:lnTo>
                    <a:pt x="81589" y="218017"/>
                  </a:lnTo>
                  <a:lnTo>
                    <a:pt x="69092" y="200980"/>
                  </a:lnTo>
                  <a:lnTo>
                    <a:pt x="60145" y="196671"/>
                  </a:lnTo>
                  <a:lnTo>
                    <a:pt x="37725" y="195002"/>
                  </a:lnTo>
                  <a:lnTo>
                    <a:pt x="28704" y="198535"/>
                  </a:lnTo>
                  <a:lnTo>
                    <a:pt x="15562" y="211819"/>
                  </a:lnTo>
                  <a:lnTo>
                    <a:pt x="1587" y="239028"/>
                  </a:lnTo>
                  <a:lnTo>
                    <a:pt x="0" y="259061"/>
                  </a:lnTo>
                  <a:lnTo>
                    <a:pt x="8514" y="311697"/>
                  </a:lnTo>
                  <a:lnTo>
                    <a:pt x="23675" y="344531"/>
                  </a:lnTo>
                  <a:lnTo>
                    <a:pt x="31036" y="349693"/>
                  </a:lnTo>
                  <a:lnTo>
                    <a:pt x="39453" y="351965"/>
                  </a:lnTo>
                  <a:lnTo>
                    <a:pt x="48574" y="352310"/>
                  </a:lnTo>
                  <a:lnTo>
                    <a:pt x="56994" y="349030"/>
                  </a:lnTo>
                  <a:lnTo>
                    <a:pt x="72589" y="336027"/>
                  </a:lnTo>
                  <a:lnTo>
                    <a:pt x="88933" y="308976"/>
                  </a:lnTo>
                  <a:lnTo>
                    <a:pt x="108607" y="254871"/>
                  </a:lnTo>
                  <a:lnTo>
                    <a:pt x="128493" y="201425"/>
                  </a:lnTo>
                  <a:lnTo>
                    <a:pt x="145375" y="144637"/>
                  </a:lnTo>
                  <a:lnTo>
                    <a:pt x="149923" y="81427"/>
                  </a:lnTo>
                  <a:lnTo>
                    <a:pt x="150822" y="17945"/>
                  </a:lnTo>
                  <a:lnTo>
                    <a:pt x="147386" y="7967"/>
                  </a:lnTo>
                  <a:lnTo>
                    <a:pt x="141586" y="2485"/>
                  </a:lnTo>
                  <a:lnTo>
                    <a:pt x="134210" y="0"/>
                  </a:lnTo>
                  <a:lnTo>
                    <a:pt x="129293" y="3023"/>
                  </a:lnTo>
                  <a:lnTo>
                    <a:pt x="123829" y="18859"/>
                  </a:lnTo>
                  <a:lnTo>
                    <a:pt x="120321" y="68324"/>
                  </a:lnTo>
                  <a:lnTo>
                    <a:pt x="119713" y="116312"/>
                  </a:lnTo>
                  <a:lnTo>
                    <a:pt x="119534" y="167576"/>
                  </a:lnTo>
                  <a:lnTo>
                    <a:pt x="120650" y="218640"/>
                  </a:lnTo>
                  <a:lnTo>
                    <a:pt x="130916" y="275290"/>
                  </a:lnTo>
                  <a:lnTo>
                    <a:pt x="139252" y="335140"/>
                  </a:lnTo>
                  <a:lnTo>
                    <a:pt x="140515" y="352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20363" y="430121"/>
              <a:ext cx="114695" cy="181060"/>
            </a:xfrm>
            <a:custGeom>
              <a:avLst/>
              <a:gdLst/>
              <a:ahLst/>
              <a:cxnLst/>
              <a:rect l="0" t="0" r="0" b="0"/>
              <a:pathLst>
                <a:path w="114695" h="181060">
                  <a:moveTo>
                    <a:pt x="18083" y="148946"/>
                  </a:moveTo>
                  <a:lnTo>
                    <a:pt x="73169" y="99448"/>
                  </a:lnTo>
                  <a:lnTo>
                    <a:pt x="97445" y="78648"/>
                  </a:lnTo>
                  <a:lnTo>
                    <a:pt x="113867" y="46488"/>
                  </a:lnTo>
                  <a:lnTo>
                    <a:pt x="114694" y="36187"/>
                  </a:lnTo>
                  <a:lnTo>
                    <a:pt x="109374" y="18502"/>
                  </a:lnTo>
                  <a:lnTo>
                    <a:pt x="96091" y="5963"/>
                  </a:lnTo>
                  <a:lnTo>
                    <a:pt x="87636" y="982"/>
                  </a:lnTo>
                  <a:lnTo>
                    <a:pt x="77319" y="0"/>
                  </a:lnTo>
                  <a:lnTo>
                    <a:pt x="53378" y="5149"/>
                  </a:lnTo>
                  <a:lnTo>
                    <a:pt x="24771" y="21201"/>
                  </a:lnTo>
                  <a:lnTo>
                    <a:pt x="12086" y="37188"/>
                  </a:lnTo>
                  <a:lnTo>
                    <a:pt x="7066" y="46365"/>
                  </a:lnTo>
                  <a:lnTo>
                    <a:pt x="0" y="87226"/>
                  </a:lnTo>
                  <a:lnTo>
                    <a:pt x="3496" y="125199"/>
                  </a:lnTo>
                  <a:lnTo>
                    <a:pt x="11989" y="144631"/>
                  </a:lnTo>
                  <a:lnTo>
                    <a:pt x="24733" y="161066"/>
                  </a:lnTo>
                  <a:lnTo>
                    <a:pt x="42095" y="176170"/>
                  </a:lnTo>
                  <a:lnTo>
                    <a:pt x="52809" y="179963"/>
                  </a:lnTo>
                  <a:lnTo>
                    <a:pt x="77190" y="181059"/>
                  </a:lnTo>
                  <a:lnTo>
                    <a:pt x="94265" y="177646"/>
                  </a:lnTo>
                  <a:lnTo>
                    <a:pt x="112839" y="170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66160" y="445457"/>
              <a:ext cx="124971" cy="154668"/>
            </a:xfrm>
            <a:custGeom>
              <a:avLst/>
              <a:gdLst/>
              <a:ahLst/>
              <a:cxnLst/>
              <a:rect l="0" t="0" r="0" b="0"/>
              <a:pathLst>
                <a:path w="124971" h="154668">
                  <a:moveTo>
                    <a:pt x="9156" y="80967"/>
                  </a:moveTo>
                  <a:lnTo>
                    <a:pt x="3567" y="97735"/>
                  </a:lnTo>
                  <a:lnTo>
                    <a:pt x="5680" y="130519"/>
                  </a:lnTo>
                  <a:lnTo>
                    <a:pt x="6838" y="133889"/>
                  </a:lnTo>
                  <a:lnTo>
                    <a:pt x="7611" y="131456"/>
                  </a:lnTo>
                  <a:lnTo>
                    <a:pt x="7299" y="116275"/>
                  </a:lnTo>
                  <a:lnTo>
                    <a:pt x="0" y="55042"/>
                  </a:lnTo>
                  <a:lnTo>
                    <a:pt x="4623" y="13884"/>
                  </a:lnTo>
                  <a:lnTo>
                    <a:pt x="10814" y="5830"/>
                  </a:lnTo>
                  <a:lnTo>
                    <a:pt x="19619" y="1630"/>
                  </a:lnTo>
                  <a:lnTo>
                    <a:pt x="30170" y="0"/>
                  </a:lnTo>
                  <a:lnTo>
                    <a:pt x="48132" y="4428"/>
                  </a:lnTo>
                  <a:lnTo>
                    <a:pt x="78726" y="26334"/>
                  </a:lnTo>
                  <a:lnTo>
                    <a:pt x="106130" y="61597"/>
                  </a:lnTo>
                  <a:lnTo>
                    <a:pt x="118867" y="93165"/>
                  </a:lnTo>
                  <a:lnTo>
                    <a:pt x="124970" y="154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91130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17627" y="452725"/>
              <a:ext cx="149067" cy="156430"/>
            </a:xfrm>
            <a:custGeom>
              <a:avLst/>
              <a:gdLst/>
              <a:ahLst/>
              <a:cxnLst/>
              <a:rect l="0" t="0" r="0" b="0"/>
              <a:pathLst>
                <a:path w="149067" h="156430">
                  <a:moveTo>
                    <a:pt x="89316" y="42114"/>
                  </a:moveTo>
                  <a:lnTo>
                    <a:pt x="83727" y="19757"/>
                  </a:lnTo>
                  <a:lnTo>
                    <a:pt x="78571" y="14341"/>
                  </a:lnTo>
                  <a:lnTo>
                    <a:pt x="71624" y="11900"/>
                  </a:lnTo>
                  <a:lnTo>
                    <a:pt x="54546" y="12308"/>
                  </a:lnTo>
                  <a:lnTo>
                    <a:pt x="35258" y="16389"/>
                  </a:lnTo>
                  <a:lnTo>
                    <a:pt x="10258" y="30852"/>
                  </a:lnTo>
                  <a:lnTo>
                    <a:pt x="1537" y="55826"/>
                  </a:lnTo>
                  <a:lnTo>
                    <a:pt x="0" y="85643"/>
                  </a:lnTo>
                  <a:lnTo>
                    <a:pt x="7116" y="106694"/>
                  </a:lnTo>
                  <a:lnTo>
                    <a:pt x="24276" y="131699"/>
                  </a:lnTo>
                  <a:lnTo>
                    <a:pt x="49768" y="153925"/>
                  </a:lnTo>
                  <a:lnTo>
                    <a:pt x="60610" y="156429"/>
                  </a:lnTo>
                  <a:lnTo>
                    <a:pt x="108515" y="146756"/>
                  </a:lnTo>
                  <a:lnTo>
                    <a:pt x="119663" y="143461"/>
                  </a:lnTo>
                  <a:lnTo>
                    <a:pt x="128264" y="137755"/>
                  </a:lnTo>
                  <a:lnTo>
                    <a:pt x="140941" y="122056"/>
                  </a:lnTo>
                  <a:lnTo>
                    <a:pt x="149066" y="87897"/>
                  </a:lnTo>
                  <a:lnTo>
                    <a:pt x="144728" y="64802"/>
                  </a:lnTo>
                  <a:lnTo>
                    <a:pt x="115931" y="9502"/>
                  </a:lnTo>
                  <a:lnTo>
                    <a:pt x="1103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22757" y="454383"/>
              <a:ext cx="271432" cy="177327"/>
            </a:xfrm>
            <a:custGeom>
              <a:avLst/>
              <a:gdLst/>
              <a:ahLst/>
              <a:cxnLst/>
              <a:rect l="0" t="0" r="0" b="0"/>
              <a:pathLst>
                <a:path w="271432" h="177327">
                  <a:moveTo>
                    <a:pt x="0" y="50984"/>
                  </a:moveTo>
                  <a:lnTo>
                    <a:pt x="23719" y="94947"/>
                  </a:lnTo>
                  <a:lnTo>
                    <a:pt x="34843" y="130821"/>
                  </a:lnTo>
                  <a:lnTo>
                    <a:pt x="37267" y="134624"/>
                  </a:lnTo>
                  <a:lnTo>
                    <a:pt x="38882" y="132481"/>
                  </a:lnTo>
                  <a:lnTo>
                    <a:pt x="39960" y="126372"/>
                  </a:lnTo>
                  <a:lnTo>
                    <a:pt x="33497" y="69953"/>
                  </a:lnTo>
                  <a:lnTo>
                    <a:pt x="34774" y="43037"/>
                  </a:lnTo>
                  <a:lnTo>
                    <a:pt x="43141" y="15477"/>
                  </a:lnTo>
                  <a:lnTo>
                    <a:pt x="49817" y="8595"/>
                  </a:lnTo>
                  <a:lnTo>
                    <a:pt x="57778" y="6347"/>
                  </a:lnTo>
                  <a:lnTo>
                    <a:pt x="66595" y="7188"/>
                  </a:lnTo>
                  <a:lnTo>
                    <a:pt x="85749" y="17481"/>
                  </a:lnTo>
                  <a:lnTo>
                    <a:pt x="104791" y="34924"/>
                  </a:lnTo>
                  <a:lnTo>
                    <a:pt x="132959" y="81131"/>
                  </a:lnTo>
                  <a:lnTo>
                    <a:pt x="137772" y="92139"/>
                  </a:lnTo>
                  <a:lnTo>
                    <a:pt x="140981" y="93629"/>
                  </a:lnTo>
                  <a:lnTo>
                    <a:pt x="143120" y="88772"/>
                  </a:lnTo>
                  <a:lnTo>
                    <a:pt x="149174" y="32651"/>
                  </a:lnTo>
                  <a:lnTo>
                    <a:pt x="158326" y="10081"/>
                  </a:lnTo>
                  <a:lnTo>
                    <a:pt x="165212" y="3828"/>
                  </a:lnTo>
                  <a:lnTo>
                    <a:pt x="173312" y="830"/>
                  </a:lnTo>
                  <a:lnTo>
                    <a:pt x="182222" y="0"/>
                  </a:lnTo>
                  <a:lnTo>
                    <a:pt x="201480" y="5318"/>
                  </a:lnTo>
                  <a:lnTo>
                    <a:pt x="220567" y="16650"/>
                  </a:lnTo>
                  <a:lnTo>
                    <a:pt x="243298" y="42761"/>
                  </a:lnTo>
                  <a:lnTo>
                    <a:pt x="265948" y="93402"/>
                  </a:lnTo>
                  <a:lnTo>
                    <a:pt x="271431" y="130363"/>
                  </a:lnTo>
                  <a:lnTo>
                    <a:pt x="263212" y="177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59669" y="58959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463253" y="652785"/>
            <a:ext cx="8085888" cy="284252"/>
          </a:xfrm>
          <a:custGeom>
            <a:avLst/>
            <a:gdLst/>
            <a:ahLst/>
            <a:cxnLst/>
            <a:rect l="0" t="0" r="0" b="0"/>
            <a:pathLst>
              <a:path w="8085888" h="284252">
                <a:moveTo>
                  <a:pt x="8085887" y="63152"/>
                </a:moveTo>
                <a:lnTo>
                  <a:pt x="8080297" y="46385"/>
                </a:lnTo>
                <a:lnTo>
                  <a:pt x="8068195" y="35033"/>
                </a:lnTo>
                <a:lnTo>
                  <a:pt x="8060054" y="30368"/>
                </a:lnTo>
                <a:lnTo>
                  <a:pt x="8035411" y="28305"/>
                </a:lnTo>
                <a:lnTo>
                  <a:pt x="7971932" y="25333"/>
                </a:lnTo>
                <a:lnTo>
                  <a:pt x="7920451" y="16722"/>
                </a:lnTo>
                <a:lnTo>
                  <a:pt x="7857889" y="10567"/>
                </a:lnTo>
                <a:lnTo>
                  <a:pt x="7809972" y="5977"/>
                </a:lnTo>
                <a:lnTo>
                  <a:pt x="7772507" y="13196"/>
                </a:lnTo>
                <a:lnTo>
                  <a:pt x="7728407" y="6404"/>
                </a:lnTo>
                <a:lnTo>
                  <a:pt x="7707078" y="7515"/>
                </a:lnTo>
                <a:lnTo>
                  <a:pt x="7655431" y="1816"/>
                </a:lnTo>
                <a:lnTo>
                  <a:pt x="7595696" y="3645"/>
                </a:lnTo>
                <a:lnTo>
                  <a:pt x="7538612" y="5356"/>
                </a:lnTo>
                <a:lnTo>
                  <a:pt x="7490113" y="1574"/>
                </a:lnTo>
                <a:lnTo>
                  <a:pt x="7428169" y="453"/>
                </a:lnTo>
                <a:lnTo>
                  <a:pt x="7382957" y="191"/>
                </a:lnTo>
                <a:lnTo>
                  <a:pt x="7320381" y="43"/>
                </a:lnTo>
                <a:lnTo>
                  <a:pt x="7267654" y="0"/>
                </a:lnTo>
                <a:lnTo>
                  <a:pt x="7206409" y="1157"/>
                </a:lnTo>
                <a:lnTo>
                  <a:pt x="7148781" y="8316"/>
                </a:lnTo>
                <a:lnTo>
                  <a:pt x="7087057" y="16287"/>
                </a:lnTo>
                <a:lnTo>
                  <a:pt x="7027629" y="17091"/>
                </a:lnTo>
                <a:lnTo>
                  <a:pt x="6975673" y="19869"/>
                </a:lnTo>
                <a:lnTo>
                  <a:pt x="6927002" y="26281"/>
                </a:lnTo>
                <a:lnTo>
                  <a:pt x="6866179" y="30001"/>
                </a:lnTo>
                <a:lnTo>
                  <a:pt x="6813062" y="31103"/>
                </a:lnTo>
                <a:lnTo>
                  <a:pt x="6749683" y="39881"/>
                </a:lnTo>
                <a:lnTo>
                  <a:pt x="6689897" y="47158"/>
                </a:lnTo>
                <a:lnTo>
                  <a:pt x="6632763" y="46562"/>
                </a:lnTo>
                <a:lnTo>
                  <a:pt x="6576764" y="51426"/>
                </a:lnTo>
                <a:lnTo>
                  <a:pt x="6520643" y="59623"/>
                </a:lnTo>
                <a:lnTo>
                  <a:pt x="6475024" y="63276"/>
                </a:lnTo>
                <a:lnTo>
                  <a:pt x="6414714" y="68908"/>
                </a:lnTo>
                <a:lnTo>
                  <a:pt x="6365650" y="66548"/>
                </a:lnTo>
                <a:lnTo>
                  <a:pt x="6304030" y="68806"/>
                </a:lnTo>
                <a:lnTo>
                  <a:pt x="6256295" y="67947"/>
                </a:lnTo>
                <a:lnTo>
                  <a:pt x="6212516" y="68862"/>
                </a:lnTo>
                <a:lnTo>
                  <a:pt x="6169908" y="67964"/>
                </a:lnTo>
                <a:lnTo>
                  <a:pt x="6113589" y="72552"/>
                </a:lnTo>
                <a:lnTo>
                  <a:pt x="6057404" y="74628"/>
                </a:lnTo>
                <a:lnTo>
                  <a:pt x="5998127" y="78850"/>
                </a:lnTo>
                <a:lnTo>
                  <a:pt x="5950798" y="78332"/>
                </a:lnTo>
                <a:lnTo>
                  <a:pt x="5907139" y="79348"/>
                </a:lnTo>
                <a:lnTo>
                  <a:pt x="5861447" y="78480"/>
                </a:lnTo>
                <a:lnTo>
                  <a:pt x="5813984" y="79392"/>
                </a:lnTo>
                <a:lnTo>
                  <a:pt x="5767165" y="78493"/>
                </a:lnTo>
                <a:lnTo>
                  <a:pt x="5719368" y="79396"/>
                </a:lnTo>
                <a:lnTo>
                  <a:pt x="5675570" y="78494"/>
                </a:lnTo>
                <a:lnTo>
                  <a:pt x="5613260" y="83080"/>
                </a:lnTo>
                <a:lnTo>
                  <a:pt x="5561982" y="78286"/>
                </a:lnTo>
                <a:lnTo>
                  <a:pt x="5499489" y="80656"/>
                </a:lnTo>
                <a:lnTo>
                  <a:pt x="5450413" y="76268"/>
                </a:lnTo>
                <a:lnTo>
                  <a:pt x="5391316" y="71072"/>
                </a:lnTo>
                <a:lnTo>
                  <a:pt x="5362837" y="67842"/>
                </a:lnTo>
                <a:lnTo>
                  <a:pt x="5306427" y="69061"/>
                </a:lnTo>
                <a:lnTo>
                  <a:pt x="5244635" y="64320"/>
                </a:lnTo>
                <a:lnTo>
                  <a:pt x="5183339" y="63383"/>
                </a:lnTo>
                <a:lnTo>
                  <a:pt x="5134471" y="63221"/>
                </a:lnTo>
                <a:lnTo>
                  <a:pt x="5075444" y="63166"/>
                </a:lnTo>
                <a:lnTo>
                  <a:pt x="5013135" y="63155"/>
                </a:lnTo>
                <a:lnTo>
                  <a:pt x="4952907" y="63153"/>
                </a:lnTo>
                <a:lnTo>
                  <a:pt x="4895950" y="60033"/>
                </a:lnTo>
                <a:lnTo>
                  <a:pt x="4866594" y="57087"/>
                </a:lnTo>
                <a:lnTo>
                  <a:pt x="4817183" y="60835"/>
                </a:lnTo>
                <a:lnTo>
                  <a:pt x="4766667" y="62466"/>
                </a:lnTo>
                <a:lnTo>
                  <a:pt x="4703964" y="63017"/>
                </a:lnTo>
                <a:lnTo>
                  <a:pt x="4652923" y="63112"/>
                </a:lnTo>
                <a:lnTo>
                  <a:pt x="4603874" y="63140"/>
                </a:lnTo>
                <a:lnTo>
                  <a:pt x="4556585" y="63149"/>
                </a:lnTo>
                <a:lnTo>
                  <a:pt x="4505530" y="63151"/>
                </a:lnTo>
                <a:lnTo>
                  <a:pt x="4456476" y="60032"/>
                </a:lnTo>
                <a:lnTo>
                  <a:pt x="4409187" y="57939"/>
                </a:lnTo>
                <a:lnTo>
                  <a:pt x="4346395" y="62122"/>
                </a:lnTo>
                <a:lnTo>
                  <a:pt x="4297542" y="62847"/>
                </a:lnTo>
                <a:lnTo>
                  <a:pt x="4235867" y="63092"/>
                </a:lnTo>
                <a:lnTo>
                  <a:pt x="4185764" y="63134"/>
                </a:lnTo>
                <a:lnTo>
                  <a:pt x="4135043" y="63147"/>
                </a:lnTo>
                <a:lnTo>
                  <a:pt x="4072271" y="63151"/>
                </a:lnTo>
                <a:lnTo>
                  <a:pt x="4009482" y="63152"/>
                </a:lnTo>
                <a:lnTo>
                  <a:pt x="3960630" y="63152"/>
                </a:lnTo>
                <a:lnTo>
                  <a:pt x="3898955" y="63152"/>
                </a:lnTo>
                <a:lnTo>
                  <a:pt x="3850022" y="63152"/>
                </a:lnTo>
                <a:lnTo>
                  <a:pt x="3787853" y="63152"/>
                </a:lnTo>
                <a:lnTo>
                  <a:pt x="3725183" y="68742"/>
                </a:lnTo>
                <a:lnTo>
                  <a:pt x="3666574" y="73875"/>
                </a:lnTo>
                <a:lnTo>
                  <a:pt x="3617002" y="79458"/>
                </a:lnTo>
                <a:lnTo>
                  <a:pt x="3566439" y="77082"/>
                </a:lnTo>
                <a:lnTo>
                  <a:pt x="3503719" y="79335"/>
                </a:lnTo>
                <a:lnTo>
                  <a:pt x="3455794" y="78476"/>
                </a:lnTo>
                <a:lnTo>
                  <a:pt x="3397679" y="83077"/>
                </a:lnTo>
                <a:lnTo>
                  <a:pt x="3349636" y="83874"/>
                </a:lnTo>
                <a:lnTo>
                  <a:pt x="3289405" y="85313"/>
                </a:lnTo>
                <a:lnTo>
                  <a:pt x="3232448" y="92529"/>
                </a:lnTo>
                <a:lnTo>
                  <a:pt x="3176136" y="94302"/>
                </a:lnTo>
                <a:lnTo>
                  <a:pt x="3112717" y="101887"/>
                </a:lnTo>
                <a:lnTo>
                  <a:pt x="3050797" y="107718"/>
                </a:lnTo>
                <a:lnTo>
                  <a:pt x="2988177" y="114200"/>
                </a:lnTo>
                <a:lnTo>
                  <a:pt x="2929577" y="122715"/>
                </a:lnTo>
                <a:lnTo>
                  <a:pt x="2881176" y="125254"/>
                </a:lnTo>
                <a:lnTo>
                  <a:pt x="2819187" y="126112"/>
                </a:lnTo>
                <a:lnTo>
                  <a:pt x="2756553" y="131871"/>
                </a:lnTo>
                <a:lnTo>
                  <a:pt x="2697951" y="135868"/>
                </a:lnTo>
                <a:lnTo>
                  <a:pt x="2648379" y="137730"/>
                </a:lnTo>
                <a:lnTo>
                  <a:pt x="2596647" y="144001"/>
                </a:lnTo>
                <a:lnTo>
                  <a:pt x="2545444" y="147549"/>
                </a:lnTo>
                <a:lnTo>
                  <a:pt x="2482508" y="155516"/>
                </a:lnTo>
                <a:lnTo>
                  <a:pt x="2419687" y="163025"/>
                </a:lnTo>
                <a:lnTo>
                  <a:pt x="2370829" y="166834"/>
                </a:lnTo>
                <a:lnTo>
                  <a:pt x="2319307" y="167962"/>
                </a:lnTo>
                <a:lnTo>
                  <a:pt x="2266997" y="173886"/>
                </a:lnTo>
                <a:lnTo>
                  <a:pt x="2204155" y="179132"/>
                </a:lnTo>
                <a:lnTo>
                  <a:pt x="2155019" y="185904"/>
                </a:lnTo>
                <a:lnTo>
                  <a:pt x="2107965" y="189600"/>
                </a:lnTo>
                <a:lnTo>
                  <a:pt x="2052949" y="196415"/>
                </a:lnTo>
                <a:lnTo>
                  <a:pt x="2003632" y="198954"/>
                </a:lnTo>
                <a:lnTo>
                  <a:pt x="1947946" y="199706"/>
                </a:lnTo>
                <a:lnTo>
                  <a:pt x="1899601" y="201099"/>
                </a:lnTo>
                <a:lnTo>
                  <a:pt x="1848752" y="207231"/>
                </a:lnTo>
                <a:lnTo>
                  <a:pt x="1797810" y="209567"/>
                </a:lnTo>
                <a:lnTo>
                  <a:pt x="1734963" y="213477"/>
                </a:lnTo>
                <a:lnTo>
                  <a:pt x="1687016" y="215708"/>
                </a:lnTo>
                <a:lnTo>
                  <a:pt x="1640054" y="215199"/>
                </a:lnTo>
                <a:lnTo>
                  <a:pt x="1589095" y="219337"/>
                </a:lnTo>
                <a:lnTo>
                  <a:pt x="1536951" y="223683"/>
                </a:lnTo>
                <a:lnTo>
                  <a:pt x="1484456" y="226141"/>
                </a:lnTo>
                <a:lnTo>
                  <a:pt x="1431858" y="225699"/>
                </a:lnTo>
                <a:lnTo>
                  <a:pt x="1379228" y="229857"/>
                </a:lnTo>
                <a:lnTo>
                  <a:pt x="1329709" y="231090"/>
                </a:lnTo>
                <a:lnTo>
                  <a:pt x="1282281" y="231455"/>
                </a:lnTo>
                <a:lnTo>
                  <a:pt x="1231184" y="231563"/>
                </a:lnTo>
                <a:lnTo>
                  <a:pt x="1182119" y="234714"/>
                </a:lnTo>
                <a:lnTo>
                  <a:pt x="1134826" y="236818"/>
                </a:lnTo>
                <a:lnTo>
                  <a:pt x="1086888" y="236271"/>
                </a:lnTo>
                <a:lnTo>
                  <a:pt x="1039929" y="237279"/>
                </a:lnTo>
                <a:lnTo>
                  <a:pt x="988970" y="236408"/>
                </a:lnTo>
                <a:lnTo>
                  <a:pt x="936827" y="240439"/>
                </a:lnTo>
                <a:lnTo>
                  <a:pt x="884332" y="244753"/>
                </a:lnTo>
                <a:lnTo>
                  <a:pt x="831733" y="250321"/>
                </a:lnTo>
                <a:lnTo>
                  <a:pt x="782223" y="251971"/>
                </a:lnTo>
                <a:lnTo>
                  <a:pt x="734798" y="252460"/>
                </a:lnTo>
                <a:lnTo>
                  <a:pt x="683702" y="249485"/>
                </a:lnTo>
                <a:lnTo>
                  <a:pt x="634637" y="247434"/>
                </a:lnTo>
                <a:lnTo>
                  <a:pt x="587344" y="247996"/>
                </a:lnTo>
                <a:lnTo>
                  <a:pt x="536286" y="246992"/>
                </a:lnTo>
                <a:lnTo>
                  <a:pt x="484114" y="250985"/>
                </a:lnTo>
                <a:lnTo>
                  <a:pt x="431610" y="255287"/>
                </a:lnTo>
                <a:lnTo>
                  <a:pt x="379009" y="260851"/>
                </a:lnTo>
                <a:lnTo>
                  <a:pt x="326379" y="265619"/>
                </a:lnTo>
                <a:lnTo>
                  <a:pt x="276859" y="271321"/>
                </a:lnTo>
                <a:lnTo>
                  <a:pt x="218205" y="273248"/>
                </a:lnTo>
                <a:lnTo>
                  <a:pt x="160389" y="279694"/>
                </a:lnTo>
                <a:lnTo>
                  <a:pt x="96976" y="278368"/>
                </a:lnTo>
                <a:lnTo>
                  <a:pt x="50181" y="282508"/>
                </a:lnTo>
                <a:lnTo>
                  <a:pt x="0" y="2842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926715" y="1126549"/>
            <a:ext cx="5021442" cy="463255"/>
            <a:chOff x="1926715" y="1126549"/>
            <a:chExt cx="5021442" cy="463255"/>
          </a:xfrm>
        </p:grpSpPr>
        <p:sp>
          <p:nvSpPr>
            <p:cNvPr id="43" name="Freeform 42"/>
            <p:cNvSpPr/>
            <p:nvPr/>
          </p:nvSpPr>
          <p:spPr>
            <a:xfrm>
              <a:off x="1926715" y="1252891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0" y="62477"/>
                  </a:lnTo>
                  <a:lnTo>
                    <a:pt x="5589" y="119186"/>
                  </a:lnTo>
                  <a:lnTo>
                    <a:pt x="17958" y="176617"/>
                  </a:lnTo>
                  <a:lnTo>
                    <a:pt x="28547" y="233715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53057" y="149504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84683" y="1223676"/>
              <a:ext cx="210571" cy="313485"/>
            </a:xfrm>
            <a:custGeom>
              <a:avLst/>
              <a:gdLst/>
              <a:ahLst/>
              <a:cxnLst/>
              <a:rect l="0" t="0" r="0" b="0"/>
              <a:pathLst>
                <a:path w="210571" h="313485">
                  <a:moveTo>
                    <a:pt x="0" y="302956"/>
                  </a:moveTo>
                  <a:lnTo>
                    <a:pt x="9066" y="244339"/>
                  </a:lnTo>
                  <a:lnTo>
                    <a:pt x="10095" y="192781"/>
                  </a:lnTo>
                  <a:lnTo>
                    <a:pt x="18849" y="129288"/>
                  </a:lnTo>
                  <a:lnTo>
                    <a:pt x="31843" y="68566"/>
                  </a:lnTo>
                  <a:lnTo>
                    <a:pt x="45675" y="11771"/>
                  </a:lnTo>
                  <a:lnTo>
                    <a:pt x="51507" y="4718"/>
                  </a:lnTo>
                  <a:lnTo>
                    <a:pt x="58905" y="1185"/>
                  </a:lnTo>
                  <a:lnTo>
                    <a:pt x="67346" y="0"/>
                  </a:lnTo>
                  <a:lnTo>
                    <a:pt x="75313" y="2719"/>
                  </a:lnTo>
                  <a:lnTo>
                    <a:pt x="90405" y="15099"/>
                  </a:lnTo>
                  <a:lnTo>
                    <a:pt x="106466" y="47389"/>
                  </a:lnTo>
                  <a:lnTo>
                    <a:pt x="122373" y="100222"/>
                  </a:lnTo>
                  <a:lnTo>
                    <a:pt x="139900" y="155718"/>
                  </a:lnTo>
                  <a:lnTo>
                    <a:pt x="171195" y="217362"/>
                  </a:lnTo>
                  <a:lnTo>
                    <a:pt x="196157" y="280609"/>
                  </a:lnTo>
                  <a:lnTo>
                    <a:pt x="210570" y="313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16269" y="1452770"/>
              <a:ext cx="147400" cy="21220"/>
            </a:xfrm>
            <a:custGeom>
              <a:avLst/>
              <a:gdLst/>
              <a:ahLst/>
              <a:cxnLst/>
              <a:rect l="0" t="0" r="0" b="0"/>
              <a:pathLst>
                <a:path w="147400" h="21220">
                  <a:moveTo>
                    <a:pt x="147399" y="21219"/>
                  </a:moveTo>
                  <a:lnTo>
                    <a:pt x="136221" y="4452"/>
                  </a:lnTo>
                  <a:lnTo>
                    <a:pt x="128248" y="682"/>
                  </a:lnTo>
                  <a:lnTo>
                    <a:pt x="68592" y="0"/>
                  </a:lnTo>
                  <a:lnTo>
                    <a:pt x="12268" y="8474"/>
                  </a:lnTo>
                  <a:lnTo>
                    <a:pt x="0" y="10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82885" y="1178517"/>
              <a:ext cx="162842" cy="364130"/>
            </a:xfrm>
            <a:custGeom>
              <a:avLst/>
              <a:gdLst/>
              <a:ahLst/>
              <a:cxnLst/>
              <a:rect l="0" t="0" r="0" b="0"/>
              <a:pathLst>
                <a:path w="162842" h="364130">
                  <a:moveTo>
                    <a:pt x="122938" y="253358"/>
                  </a:moveTo>
                  <a:lnTo>
                    <a:pt x="117349" y="236591"/>
                  </a:lnTo>
                  <a:lnTo>
                    <a:pt x="105247" y="222119"/>
                  </a:lnTo>
                  <a:lnTo>
                    <a:pt x="97106" y="214985"/>
                  </a:lnTo>
                  <a:lnTo>
                    <a:pt x="75582" y="207058"/>
                  </a:lnTo>
                  <a:lnTo>
                    <a:pt x="63292" y="204944"/>
                  </a:lnTo>
                  <a:lnTo>
                    <a:pt x="40277" y="208834"/>
                  </a:lnTo>
                  <a:lnTo>
                    <a:pt x="29226" y="213147"/>
                  </a:lnTo>
                  <a:lnTo>
                    <a:pt x="20689" y="220701"/>
                  </a:lnTo>
                  <a:lnTo>
                    <a:pt x="8084" y="241574"/>
                  </a:lnTo>
                  <a:lnTo>
                    <a:pt x="0" y="285221"/>
                  </a:lnTo>
                  <a:lnTo>
                    <a:pt x="3194" y="324020"/>
                  </a:lnTo>
                  <a:lnTo>
                    <a:pt x="11617" y="343645"/>
                  </a:lnTo>
                  <a:lnTo>
                    <a:pt x="17139" y="352154"/>
                  </a:lnTo>
                  <a:lnTo>
                    <a:pt x="25499" y="357827"/>
                  </a:lnTo>
                  <a:lnTo>
                    <a:pt x="47267" y="364129"/>
                  </a:lnTo>
                  <a:lnTo>
                    <a:pt x="58453" y="362301"/>
                  </a:lnTo>
                  <a:lnTo>
                    <a:pt x="80240" y="350910"/>
                  </a:lnTo>
                  <a:lnTo>
                    <a:pt x="106648" y="324766"/>
                  </a:lnTo>
                  <a:lnTo>
                    <a:pt x="135365" y="262661"/>
                  </a:lnTo>
                  <a:lnTo>
                    <a:pt x="146009" y="235266"/>
                  </a:lnTo>
                  <a:lnTo>
                    <a:pt x="152842" y="179551"/>
                  </a:lnTo>
                  <a:lnTo>
                    <a:pt x="159781" y="117896"/>
                  </a:lnTo>
                  <a:lnTo>
                    <a:pt x="162841" y="58968"/>
                  </a:lnTo>
                  <a:lnTo>
                    <a:pt x="150261" y="1418"/>
                  </a:lnTo>
                  <a:lnTo>
                    <a:pt x="145833" y="0"/>
                  </a:lnTo>
                  <a:lnTo>
                    <a:pt x="140541" y="4904"/>
                  </a:lnTo>
                  <a:lnTo>
                    <a:pt x="134673" y="14023"/>
                  </a:lnTo>
                  <a:lnTo>
                    <a:pt x="126416" y="54802"/>
                  </a:lnTo>
                  <a:lnTo>
                    <a:pt x="123625" y="112578"/>
                  </a:lnTo>
                  <a:lnTo>
                    <a:pt x="126194" y="169051"/>
                  </a:lnTo>
                  <a:lnTo>
                    <a:pt x="132030" y="225267"/>
                  </a:lnTo>
                  <a:lnTo>
                    <a:pt x="141589" y="270686"/>
                  </a:lnTo>
                  <a:lnTo>
                    <a:pt x="154524" y="295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56064" y="1185109"/>
              <a:ext cx="186054" cy="330668"/>
            </a:xfrm>
            <a:custGeom>
              <a:avLst/>
              <a:gdLst/>
              <a:ahLst/>
              <a:cxnLst/>
              <a:rect l="0" t="0" r="0" b="0"/>
              <a:pathLst>
                <a:path w="186054" h="330668">
                  <a:moveTo>
                    <a:pt x="102443" y="278352"/>
                  </a:moveTo>
                  <a:lnTo>
                    <a:pt x="99324" y="235660"/>
                  </a:lnTo>
                  <a:lnTo>
                    <a:pt x="96854" y="225324"/>
                  </a:lnTo>
                  <a:lnTo>
                    <a:pt x="91698" y="217264"/>
                  </a:lnTo>
                  <a:lnTo>
                    <a:pt x="76611" y="205188"/>
                  </a:lnTo>
                  <a:lnTo>
                    <a:pt x="67674" y="203840"/>
                  </a:lnTo>
                  <a:lnTo>
                    <a:pt x="48386" y="208580"/>
                  </a:lnTo>
                  <a:lnTo>
                    <a:pt x="23385" y="224403"/>
                  </a:lnTo>
                  <a:lnTo>
                    <a:pt x="11544" y="243456"/>
                  </a:lnTo>
                  <a:lnTo>
                    <a:pt x="3552" y="267522"/>
                  </a:lnTo>
                  <a:lnTo>
                    <a:pt x="0" y="293816"/>
                  </a:lnTo>
                  <a:lnTo>
                    <a:pt x="4660" y="314860"/>
                  </a:lnTo>
                  <a:lnTo>
                    <a:pt x="9179" y="323748"/>
                  </a:lnTo>
                  <a:lnTo>
                    <a:pt x="16870" y="328503"/>
                  </a:lnTo>
                  <a:lnTo>
                    <a:pt x="37895" y="330667"/>
                  </a:lnTo>
                  <a:lnTo>
                    <a:pt x="70450" y="325308"/>
                  </a:lnTo>
                  <a:lnTo>
                    <a:pt x="88614" y="313259"/>
                  </a:lnTo>
                  <a:lnTo>
                    <a:pt x="125405" y="274110"/>
                  </a:lnTo>
                  <a:lnTo>
                    <a:pt x="151127" y="213638"/>
                  </a:lnTo>
                  <a:lnTo>
                    <a:pt x="169065" y="153424"/>
                  </a:lnTo>
                  <a:lnTo>
                    <a:pt x="183544" y="96434"/>
                  </a:lnTo>
                  <a:lnTo>
                    <a:pt x="186053" y="42636"/>
                  </a:lnTo>
                  <a:lnTo>
                    <a:pt x="180899" y="6519"/>
                  </a:lnTo>
                  <a:lnTo>
                    <a:pt x="176974" y="1203"/>
                  </a:lnTo>
                  <a:lnTo>
                    <a:pt x="172018" y="0"/>
                  </a:lnTo>
                  <a:lnTo>
                    <a:pt x="166374" y="1537"/>
                  </a:lnTo>
                  <a:lnTo>
                    <a:pt x="156983" y="18842"/>
                  </a:lnTo>
                  <a:lnTo>
                    <a:pt x="147012" y="72023"/>
                  </a:lnTo>
                  <a:lnTo>
                    <a:pt x="145042" y="128758"/>
                  </a:lnTo>
                  <a:lnTo>
                    <a:pt x="144653" y="191957"/>
                  </a:lnTo>
                  <a:lnTo>
                    <a:pt x="150165" y="244259"/>
                  </a:lnTo>
                  <a:lnTo>
                    <a:pt x="165614" y="278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86197" y="1168663"/>
              <a:ext cx="19793" cy="347441"/>
            </a:xfrm>
            <a:custGeom>
              <a:avLst/>
              <a:gdLst/>
              <a:ahLst/>
              <a:cxnLst/>
              <a:rect l="0" t="0" r="0" b="0"/>
              <a:pathLst>
                <a:path w="19793" h="347441">
                  <a:moveTo>
                    <a:pt x="19792" y="0"/>
                  </a:moveTo>
                  <a:lnTo>
                    <a:pt x="5138" y="55141"/>
                  </a:lnTo>
                  <a:lnTo>
                    <a:pt x="0" y="112104"/>
                  </a:lnTo>
                  <a:lnTo>
                    <a:pt x="2104" y="171536"/>
                  </a:lnTo>
                  <a:lnTo>
                    <a:pt x="10262" y="225130"/>
                  </a:lnTo>
                  <a:lnTo>
                    <a:pt x="16969" y="279225"/>
                  </a:lnTo>
                  <a:lnTo>
                    <a:pt x="18956" y="318649"/>
                  </a:lnTo>
                  <a:lnTo>
                    <a:pt x="1979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79647" y="1368155"/>
              <a:ext cx="200043" cy="26399"/>
            </a:xfrm>
            <a:custGeom>
              <a:avLst/>
              <a:gdLst/>
              <a:ahLst/>
              <a:cxnLst/>
              <a:rect l="0" t="0" r="0" b="0"/>
              <a:pathLst>
                <a:path w="200043" h="26399">
                  <a:moveTo>
                    <a:pt x="200042" y="21606"/>
                  </a:moveTo>
                  <a:lnTo>
                    <a:pt x="188863" y="4839"/>
                  </a:lnTo>
                  <a:lnTo>
                    <a:pt x="182061" y="1069"/>
                  </a:lnTo>
                  <a:lnTo>
                    <a:pt x="165144" y="0"/>
                  </a:lnTo>
                  <a:lnTo>
                    <a:pt x="104994" y="15155"/>
                  </a:lnTo>
                  <a:lnTo>
                    <a:pt x="55878" y="26398"/>
                  </a:lnTo>
                  <a:lnTo>
                    <a:pt x="24356" y="22376"/>
                  </a:lnTo>
                  <a:lnTo>
                    <a:pt x="0" y="11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21803" y="1147606"/>
              <a:ext cx="278060" cy="336913"/>
            </a:xfrm>
            <a:custGeom>
              <a:avLst/>
              <a:gdLst/>
              <a:ahLst/>
              <a:cxnLst/>
              <a:rect l="0" t="0" r="0" b="0"/>
              <a:pathLst>
                <a:path w="278060" h="336913">
                  <a:moveTo>
                    <a:pt x="0" y="0"/>
                  </a:moveTo>
                  <a:lnTo>
                    <a:pt x="8333" y="37478"/>
                  </a:lnTo>
                  <a:lnTo>
                    <a:pt x="15684" y="100080"/>
                  </a:lnTo>
                  <a:lnTo>
                    <a:pt x="19465" y="148326"/>
                  </a:lnTo>
                  <a:lnTo>
                    <a:pt x="26174" y="197846"/>
                  </a:lnTo>
                  <a:lnTo>
                    <a:pt x="35571" y="249564"/>
                  </a:lnTo>
                  <a:lnTo>
                    <a:pt x="40821" y="301677"/>
                  </a:lnTo>
                  <a:lnTo>
                    <a:pt x="41252" y="300554"/>
                  </a:lnTo>
                  <a:lnTo>
                    <a:pt x="45158" y="243007"/>
                  </a:lnTo>
                  <a:lnTo>
                    <a:pt x="56664" y="210822"/>
                  </a:lnTo>
                  <a:lnTo>
                    <a:pt x="62342" y="200209"/>
                  </a:lnTo>
                  <a:lnTo>
                    <a:pt x="68467" y="195474"/>
                  </a:lnTo>
                  <a:lnTo>
                    <a:pt x="74891" y="194657"/>
                  </a:lnTo>
                  <a:lnTo>
                    <a:pt x="81513" y="196452"/>
                  </a:lnTo>
                  <a:lnTo>
                    <a:pt x="87097" y="201158"/>
                  </a:lnTo>
                  <a:lnTo>
                    <a:pt x="100546" y="224549"/>
                  </a:lnTo>
                  <a:lnTo>
                    <a:pt x="119161" y="274195"/>
                  </a:lnTo>
                  <a:lnTo>
                    <a:pt x="123894" y="278723"/>
                  </a:lnTo>
                  <a:lnTo>
                    <a:pt x="129389" y="279402"/>
                  </a:lnTo>
                  <a:lnTo>
                    <a:pt x="135392" y="277515"/>
                  </a:lnTo>
                  <a:lnTo>
                    <a:pt x="145182" y="266060"/>
                  </a:lnTo>
                  <a:lnTo>
                    <a:pt x="149430" y="258091"/>
                  </a:lnTo>
                  <a:lnTo>
                    <a:pt x="163510" y="246118"/>
                  </a:lnTo>
                  <a:lnTo>
                    <a:pt x="221588" y="221446"/>
                  </a:lnTo>
                  <a:lnTo>
                    <a:pt x="263309" y="201540"/>
                  </a:lnTo>
                  <a:lnTo>
                    <a:pt x="270296" y="192851"/>
                  </a:lnTo>
                  <a:lnTo>
                    <a:pt x="278059" y="170720"/>
                  </a:lnTo>
                  <a:lnTo>
                    <a:pt x="277789" y="160606"/>
                  </a:lnTo>
                  <a:lnTo>
                    <a:pt x="271251" y="143130"/>
                  </a:lnTo>
                  <a:lnTo>
                    <a:pt x="265062" y="138704"/>
                  </a:lnTo>
                  <a:lnTo>
                    <a:pt x="257426" y="136923"/>
                  </a:lnTo>
                  <a:lnTo>
                    <a:pt x="229912" y="140005"/>
                  </a:lnTo>
                  <a:lnTo>
                    <a:pt x="210977" y="146452"/>
                  </a:lnTo>
                  <a:lnTo>
                    <a:pt x="194763" y="157117"/>
                  </a:lnTo>
                  <a:lnTo>
                    <a:pt x="182877" y="172775"/>
                  </a:lnTo>
                  <a:lnTo>
                    <a:pt x="165715" y="217012"/>
                  </a:lnTo>
                  <a:lnTo>
                    <a:pt x="167628" y="240339"/>
                  </a:lnTo>
                  <a:lnTo>
                    <a:pt x="187064" y="293389"/>
                  </a:lnTo>
                  <a:lnTo>
                    <a:pt x="198563" y="310159"/>
                  </a:lnTo>
                  <a:lnTo>
                    <a:pt x="217711" y="322292"/>
                  </a:lnTo>
                  <a:lnTo>
                    <a:pt x="26321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32110" y="1295005"/>
              <a:ext cx="237217" cy="202584"/>
            </a:xfrm>
            <a:custGeom>
              <a:avLst/>
              <a:gdLst/>
              <a:ahLst/>
              <a:cxnLst/>
              <a:rect l="0" t="0" r="0" b="0"/>
              <a:pathLst>
                <a:path w="237217" h="202584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7243" y="101381"/>
                  </a:lnTo>
                  <a:lnTo>
                    <a:pt x="29218" y="157413"/>
                  </a:lnTo>
                  <a:lnTo>
                    <a:pt x="45996" y="183771"/>
                  </a:lnTo>
                  <a:lnTo>
                    <a:pt x="52414" y="185685"/>
                  </a:lnTo>
                  <a:lnTo>
                    <a:pt x="59033" y="183451"/>
                  </a:lnTo>
                  <a:lnTo>
                    <a:pt x="72625" y="171611"/>
                  </a:lnTo>
                  <a:lnTo>
                    <a:pt x="86466" y="154650"/>
                  </a:lnTo>
                  <a:lnTo>
                    <a:pt x="94176" y="132294"/>
                  </a:lnTo>
                  <a:lnTo>
                    <a:pt x="96233" y="119781"/>
                  </a:lnTo>
                  <a:lnTo>
                    <a:pt x="98773" y="116119"/>
                  </a:lnTo>
                  <a:lnTo>
                    <a:pt x="101637" y="118357"/>
                  </a:lnTo>
                  <a:lnTo>
                    <a:pt x="130577" y="179749"/>
                  </a:lnTo>
                  <a:lnTo>
                    <a:pt x="146537" y="194142"/>
                  </a:lnTo>
                  <a:lnTo>
                    <a:pt x="155706" y="199618"/>
                  </a:lnTo>
                  <a:lnTo>
                    <a:pt x="175253" y="202583"/>
                  </a:lnTo>
                  <a:lnTo>
                    <a:pt x="185379" y="201736"/>
                  </a:lnTo>
                  <a:lnTo>
                    <a:pt x="193300" y="196491"/>
                  </a:lnTo>
                  <a:lnTo>
                    <a:pt x="205219" y="178186"/>
                  </a:lnTo>
                  <a:lnTo>
                    <a:pt x="229853" y="115743"/>
                  </a:lnTo>
                  <a:lnTo>
                    <a:pt x="235762" y="59214"/>
                  </a:lnTo>
                  <a:lnTo>
                    <a:pt x="23721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26908" y="1126549"/>
              <a:ext cx="205631" cy="389555"/>
            </a:xfrm>
            <a:custGeom>
              <a:avLst/>
              <a:gdLst/>
              <a:ahLst/>
              <a:cxnLst/>
              <a:rect l="0" t="0" r="0" b="0"/>
              <a:pathLst>
                <a:path w="205631" h="389555">
                  <a:moveTo>
                    <a:pt x="5589" y="0"/>
                  </a:moveTo>
                  <a:lnTo>
                    <a:pt x="0" y="16767"/>
                  </a:lnTo>
                  <a:lnTo>
                    <a:pt x="2113" y="66319"/>
                  </a:lnTo>
                  <a:lnTo>
                    <a:pt x="10149" y="127275"/>
                  </a:lnTo>
                  <a:lnTo>
                    <a:pt x="16584" y="171990"/>
                  </a:lnTo>
                  <a:lnTo>
                    <a:pt x="26784" y="230724"/>
                  </a:lnTo>
                  <a:lnTo>
                    <a:pt x="40711" y="293190"/>
                  </a:lnTo>
                  <a:lnTo>
                    <a:pt x="46322" y="342920"/>
                  </a:lnTo>
                  <a:lnTo>
                    <a:pt x="48752" y="285379"/>
                  </a:lnTo>
                  <a:lnTo>
                    <a:pt x="57243" y="247293"/>
                  </a:lnTo>
                  <a:lnTo>
                    <a:pt x="67930" y="228451"/>
                  </a:lnTo>
                  <a:lnTo>
                    <a:pt x="75226" y="223661"/>
                  </a:lnTo>
                  <a:lnTo>
                    <a:pt x="92691" y="221457"/>
                  </a:lnTo>
                  <a:lnTo>
                    <a:pt x="122254" y="232383"/>
                  </a:lnTo>
                  <a:lnTo>
                    <a:pt x="147651" y="256027"/>
                  </a:lnTo>
                  <a:lnTo>
                    <a:pt x="181213" y="305767"/>
                  </a:lnTo>
                  <a:lnTo>
                    <a:pt x="202216" y="365416"/>
                  </a:lnTo>
                  <a:lnTo>
                    <a:pt x="20563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99987" y="1347647"/>
              <a:ext cx="103509" cy="136944"/>
            </a:xfrm>
            <a:custGeom>
              <a:avLst/>
              <a:gdLst/>
              <a:ahLst/>
              <a:cxnLst/>
              <a:rect l="0" t="0" r="0" b="0"/>
              <a:pathLst>
                <a:path w="103509" h="136944">
                  <a:moveTo>
                    <a:pt x="58893" y="10529"/>
                  </a:moveTo>
                  <a:lnTo>
                    <a:pt x="36537" y="16118"/>
                  </a:lnTo>
                  <a:lnTo>
                    <a:pt x="19321" y="28221"/>
                  </a:lnTo>
                  <a:lnTo>
                    <a:pt x="11455" y="36361"/>
                  </a:lnTo>
                  <a:lnTo>
                    <a:pt x="2715" y="57885"/>
                  </a:lnTo>
                  <a:lnTo>
                    <a:pt x="0" y="81879"/>
                  </a:lnTo>
                  <a:lnTo>
                    <a:pt x="2693" y="104241"/>
                  </a:lnTo>
                  <a:lnTo>
                    <a:pt x="14029" y="122758"/>
                  </a:lnTo>
                  <a:lnTo>
                    <a:pt x="21965" y="130972"/>
                  </a:lnTo>
                  <a:lnTo>
                    <a:pt x="30765" y="135278"/>
                  </a:lnTo>
                  <a:lnTo>
                    <a:pt x="49901" y="136943"/>
                  </a:lnTo>
                  <a:lnTo>
                    <a:pt x="80406" y="125714"/>
                  </a:lnTo>
                  <a:lnTo>
                    <a:pt x="94971" y="110855"/>
                  </a:lnTo>
                  <a:lnTo>
                    <a:pt x="100492" y="101979"/>
                  </a:lnTo>
                  <a:lnTo>
                    <a:pt x="103508" y="79639"/>
                  </a:lnTo>
                  <a:lnTo>
                    <a:pt x="99779" y="56452"/>
                  </a:lnTo>
                  <a:lnTo>
                    <a:pt x="69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64165" y="1189720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21058" y="0"/>
                  </a:moveTo>
                  <a:lnTo>
                    <a:pt x="4269" y="56214"/>
                  </a:lnTo>
                  <a:lnTo>
                    <a:pt x="843" y="114786"/>
                  </a:lnTo>
                  <a:lnTo>
                    <a:pt x="167" y="177351"/>
                  </a:lnTo>
                  <a:lnTo>
                    <a:pt x="33" y="238800"/>
                  </a:lnTo>
                  <a:lnTo>
                    <a:pt x="7" y="29045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31656" y="1368544"/>
              <a:ext cx="121409" cy="147560"/>
            </a:xfrm>
            <a:custGeom>
              <a:avLst/>
              <a:gdLst/>
              <a:ahLst/>
              <a:cxnLst/>
              <a:rect l="0" t="0" r="0" b="0"/>
              <a:pathLst>
                <a:path w="121409" h="147560">
                  <a:moveTo>
                    <a:pt x="16738" y="52803"/>
                  </a:moveTo>
                  <a:lnTo>
                    <a:pt x="54215" y="61136"/>
                  </a:lnTo>
                  <a:lnTo>
                    <a:pt x="89063" y="59561"/>
                  </a:lnTo>
                  <a:lnTo>
                    <a:pt x="100050" y="57308"/>
                  </a:lnTo>
                  <a:lnTo>
                    <a:pt x="108544" y="51127"/>
                  </a:lnTo>
                  <a:lnTo>
                    <a:pt x="121101" y="31781"/>
                  </a:lnTo>
                  <a:lnTo>
                    <a:pt x="121408" y="22411"/>
                  </a:lnTo>
                  <a:lnTo>
                    <a:pt x="118103" y="13824"/>
                  </a:lnTo>
                  <a:lnTo>
                    <a:pt x="112391" y="5760"/>
                  </a:lnTo>
                  <a:lnTo>
                    <a:pt x="105073" y="1554"/>
                  </a:lnTo>
                  <a:lnTo>
                    <a:pt x="87583" y="0"/>
                  </a:lnTo>
                  <a:lnTo>
                    <a:pt x="58006" y="5702"/>
                  </a:lnTo>
                  <a:lnTo>
                    <a:pt x="32604" y="20390"/>
                  </a:lnTo>
                  <a:lnTo>
                    <a:pt x="10260" y="39559"/>
                  </a:lnTo>
                  <a:lnTo>
                    <a:pt x="2160" y="59395"/>
                  </a:lnTo>
                  <a:lnTo>
                    <a:pt x="0" y="71236"/>
                  </a:lnTo>
                  <a:lnTo>
                    <a:pt x="3839" y="93750"/>
                  </a:lnTo>
                  <a:lnTo>
                    <a:pt x="8138" y="104668"/>
                  </a:lnTo>
                  <a:lnTo>
                    <a:pt x="22274" y="119917"/>
                  </a:lnTo>
                  <a:lnTo>
                    <a:pt x="30957" y="125622"/>
                  </a:lnTo>
                  <a:lnTo>
                    <a:pt x="85608" y="138648"/>
                  </a:lnTo>
                  <a:lnTo>
                    <a:pt x="111494" y="147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16891" y="1390511"/>
              <a:ext cx="178986" cy="167707"/>
            </a:xfrm>
            <a:custGeom>
              <a:avLst/>
              <a:gdLst/>
              <a:ahLst/>
              <a:cxnLst/>
              <a:rect l="0" t="0" r="0" b="0"/>
              <a:pathLst>
                <a:path w="178986" h="167707">
                  <a:moveTo>
                    <a:pt x="0" y="51893"/>
                  </a:moveTo>
                  <a:lnTo>
                    <a:pt x="0" y="106037"/>
                  </a:lnTo>
                  <a:lnTo>
                    <a:pt x="2340" y="132109"/>
                  </a:lnTo>
                  <a:lnTo>
                    <a:pt x="13301" y="159499"/>
                  </a:lnTo>
                  <a:lnTo>
                    <a:pt x="13547" y="158725"/>
                  </a:lnTo>
                  <a:lnTo>
                    <a:pt x="7674" y="96684"/>
                  </a:lnTo>
                  <a:lnTo>
                    <a:pt x="4581" y="71800"/>
                  </a:lnTo>
                  <a:lnTo>
                    <a:pt x="10586" y="28415"/>
                  </a:lnTo>
                  <a:lnTo>
                    <a:pt x="20693" y="7923"/>
                  </a:lnTo>
                  <a:lnTo>
                    <a:pt x="29003" y="2693"/>
                  </a:lnTo>
                  <a:lnTo>
                    <a:pt x="50715" y="0"/>
                  </a:lnTo>
                  <a:lnTo>
                    <a:pt x="83657" y="5062"/>
                  </a:lnTo>
                  <a:lnTo>
                    <a:pt x="110056" y="19560"/>
                  </a:lnTo>
                  <a:lnTo>
                    <a:pt x="132695" y="44262"/>
                  </a:lnTo>
                  <a:lnTo>
                    <a:pt x="165249" y="102722"/>
                  </a:lnTo>
                  <a:lnTo>
                    <a:pt x="174915" y="135583"/>
                  </a:lnTo>
                  <a:lnTo>
                    <a:pt x="178985" y="167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24443" y="1410818"/>
              <a:ext cx="118833" cy="126555"/>
            </a:xfrm>
            <a:custGeom>
              <a:avLst/>
              <a:gdLst/>
              <a:ahLst/>
              <a:cxnLst/>
              <a:rect l="0" t="0" r="0" b="0"/>
              <a:pathLst>
                <a:path w="118833" h="126555">
                  <a:moveTo>
                    <a:pt x="13547" y="21057"/>
                  </a:moveTo>
                  <a:lnTo>
                    <a:pt x="2368" y="37825"/>
                  </a:lnTo>
                  <a:lnTo>
                    <a:pt x="0" y="55416"/>
                  </a:lnTo>
                  <a:lnTo>
                    <a:pt x="4016" y="74932"/>
                  </a:lnTo>
                  <a:lnTo>
                    <a:pt x="13600" y="95304"/>
                  </a:lnTo>
                  <a:lnTo>
                    <a:pt x="37739" y="120915"/>
                  </a:lnTo>
                  <a:lnTo>
                    <a:pt x="47223" y="125064"/>
                  </a:lnTo>
                  <a:lnTo>
                    <a:pt x="67118" y="126554"/>
                  </a:lnTo>
                  <a:lnTo>
                    <a:pt x="84540" y="120197"/>
                  </a:lnTo>
                  <a:lnTo>
                    <a:pt x="92461" y="115227"/>
                  </a:lnTo>
                  <a:lnTo>
                    <a:pt x="104382" y="100345"/>
                  </a:lnTo>
                  <a:lnTo>
                    <a:pt x="112410" y="80863"/>
                  </a:lnTo>
                  <a:lnTo>
                    <a:pt x="117563" y="33347"/>
                  </a:lnTo>
                  <a:lnTo>
                    <a:pt x="1188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27503" y="1426313"/>
              <a:ext cx="263213" cy="163491"/>
            </a:xfrm>
            <a:custGeom>
              <a:avLst/>
              <a:gdLst/>
              <a:ahLst/>
              <a:cxnLst/>
              <a:rect l="0" t="0" r="0" b="0"/>
              <a:pathLst>
                <a:path w="263213" h="163491">
                  <a:moveTo>
                    <a:pt x="0" y="37148"/>
                  </a:moveTo>
                  <a:lnTo>
                    <a:pt x="5589" y="95765"/>
                  </a:lnTo>
                  <a:lnTo>
                    <a:pt x="9575" y="99622"/>
                  </a:lnTo>
                  <a:lnTo>
                    <a:pt x="14572" y="97515"/>
                  </a:lnTo>
                  <a:lnTo>
                    <a:pt x="20243" y="91430"/>
                  </a:lnTo>
                  <a:lnTo>
                    <a:pt x="22854" y="83865"/>
                  </a:lnTo>
                  <a:lnTo>
                    <a:pt x="29774" y="26099"/>
                  </a:lnTo>
                  <a:lnTo>
                    <a:pt x="35850" y="5331"/>
                  </a:lnTo>
                  <a:lnTo>
                    <a:pt x="41447" y="729"/>
                  </a:lnTo>
                  <a:lnTo>
                    <a:pt x="48689" y="0"/>
                  </a:lnTo>
                  <a:lnTo>
                    <a:pt x="57025" y="1854"/>
                  </a:lnTo>
                  <a:lnTo>
                    <a:pt x="63753" y="6600"/>
                  </a:lnTo>
                  <a:lnTo>
                    <a:pt x="74348" y="21231"/>
                  </a:lnTo>
                  <a:lnTo>
                    <a:pt x="103603" y="74124"/>
                  </a:lnTo>
                  <a:lnTo>
                    <a:pt x="107673" y="74667"/>
                  </a:lnTo>
                  <a:lnTo>
                    <a:pt x="110386" y="70349"/>
                  </a:lnTo>
                  <a:lnTo>
                    <a:pt x="120330" y="35387"/>
                  </a:lnTo>
                  <a:lnTo>
                    <a:pt x="135739" y="10630"/>
                  </a:lnTo>
                  <a:lnTo>
                    <a:pt x="143135" y="6601"/>
                  </a:lnTo>
                  <a:lnTo>
                    <a:pt x="160712" y="5244"/>
                  </a:lnTo>
                  <a:lnTo>
                    <a:pt x="195926" y="11057"/>
                  </a:lnTo>
                  <a:lnTo>
                    <a:pt x="216150" y="23212"/>
                  </a:lnTo>
                  <a:lnTo>
                    <a:pt x="231767" y="41483"/>
                  </a:lnTo>
                  <a:lnTo>
                    <a:pt x="255288" y="99272"/>
                  </a:lnTo>
                  <a:lnTo>
                    <a:pt x="262168" y="151798"/>
                  </a:lnTo>
                  <a:lnTo>
                    <a:pt x="263212" y="163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48296" y="1231834"/>
              <a:ext cx="179338" cy="305166"/>
            </a:xfrm>
            <a:custGeom>
              <a:avLst/>
              <a:gdLst/>
              <a:ahLst/>
              <a:cxnLst/>
              <a:rect l="0" t="0" r="0" b="0"/>
              <a:pathLst>
                <a:path w="179338" h="305166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3308" y="120510"/>
                  </a:lnTo>
                  <a:lnTo>
                    <a:pt x="26785" y="183508"/>
                  </a:lnTo>
                  <a:lnTo>
                    <a:pt x="35122" y="236030"/>
                  </a:lnTo>
                  <a:lnTo>
                    <a:pt x="33467" y="242751"/>
                  </a:lnTo>
                  <a:lnTo>
                    <a:pt x="30024" y="244892"/>
                  </a:lnTo>
                  <a:lnTo>
                    <a:pt x="25388" y="243980"/>
                  </a:lnTo>
                  <a:lnTo>
                    <a:pt x="22298" y="237522"/>
                  </a:lnTo>
                  <a:lnTo>
                    <a:pt x="18865" y="214750"/>
                  </a:lnTo>
                  <a:lnTo>
                    <a:pt x="23578" y="194490"/>
                  </a:lnTo>
                  <a:lnTo>
                    <a:pt x="28110" y="185812"/>
                  </a:lnTo>
                  <a:lnTo>
                    <a:pt x="45624" y="173050"/>
                  </a:lnTo>
                  <a:lnTo>
                    <a:pt x="56846" y="168009"/>
                  </a:lnTo>
                  <a:lnTo>
                    <a:pt x="67836" y="166988"/>
                  </a:lnTo>
                  <a:lnTo>
                    <a:pt x="121281" y="182532"/>
                  </a:lnTo>
                  <a:lnTo>
                    <a:pt x="139286" y="195769"/>
                  </a:lnTo>
                  <a:lnTo>
                    <a:pt x="169909" y="227273"/>
                  </a:lnTo>
                  <a:lnTo>
                    <a:pt x="178056" y="251139"/>
                  </a:lnTo>
                  <a:lnTo>
                    <a:pt x="179337" y="277733"/>
                  </a:lnTo>
                  <a:lnTo>
                    <a:pt x="172108" y="297352"/>
                  </a:lnTo>
                  <a:lnTo>
                    <a:pt x="165735" y="302350"/>
                  </a:lnTo>
                  <a:lnTo>
                    <a:pt x="157977" y="304512"/>
                  </a:lnTo>
                  <a:lnTo>
                    <a:pt x="114720" y="305165"/>
                  </a:lnTo>
                  <a:lnTo>
                    <a:pt x="94646" y="299016"/>
                  </a:lnTo>
                  <a:lnTo>
                    <a:pt x="6876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85513" y="1345172"/>
              <a:ext cx="168994" cy="194324"/>
            </a:xfrm>
            <a:custGeom>
              <a:avLst/>
              <a:gdLst/>
              <a:ahLst/>
              <a:cxnLst/>
              <a:rect l="0" t="0" r="0" b="0"/>
              <a:pathLst>
                <a:path w="168994" h="194324">
                  <a:moveTo>
                    <a:pt x="0" y="86703"/>
                  </a:moveTo>
                  <a:lnTo>
                    <a:pt x="48979" y="120280"/>
                  </a:lnTo>
                  <a:lnTo>
                    <a:pt x="89511" y="125118"/>
                  </a:lnTo>
                  <a:lnTo>
                    <a:pt x="113482" y="122104"/>
                  </a:lnTo>
                  <a:lnTo>
                    <a:pt x="132715" y="113745"/>
                  </a:lnTo>
                  <a:lnTo>
                    <a:pt x="149061" y="101062"/>
                  </a:lnTo>
                  <a:lnTo>
                    <a:pt x="164125" y="83726"/>
                  </a:lnTo>
                  <a:lnTo>
                    <a:pt x="167908" y="74190"/>
                  </a:lnTo>
                  <a:lnTo>
                    <a:pt x="168993" y="54236"/>
                  </a:lnTo>
                  <a:lnTo>
                    <a:pt x="157436" y="23271"/>
                  </a:lnTo>
                  <a:lnTo>
                    <a:pt x="142501" y="8598"/>
                  </a:lnTo>
                  <a:lnTo>
                    <a:pt x="133605" y="3048"/>
                  </a:lnTo>
                  <a:lnTo>
                    <a:pt x="111243" y="0"/>
                  </a:lnTo>
                  <a:lnTo>
                    <a:pt x="86876" y="3715"/>
                  </a:lnTo>
                  <a:lnTo>
                    <a:pt x="54597" y="18960"/>
                  </a:lnTo>
                  <a:lnTo>
                    <a:pt x="29694" y="39465"/>
                  </a:lnTo>
                  <a:lnTo>
                    <a:pt x="14757" y="57520"/>
                  </a:lnTo>
                  <a:lnTo>
                    <a:pt x="6559" y="83481"/>
                  </a:lnTo>
                  <a:lnTo>
                    <a:pt x="5063" y="124743"/>
                  </a:lnTo>
                  <a:lnTo>
                    <a:pt x="15038" y="170126"/>
                  </a:lnTo>
                  <a:lnTo>
                    <a:pt x="20553" y="178584"/>
                  </a:lnTo>
                  <a:lnTo>
                    <a:pt x="36041" y="191100"/>
                  </a:lnTo>
                  <a:lnTo>
                    <a:pt x="54622" y="194323"/>
                  </a:lnTo>
                  <a:lnTo>
                    <a:pt x="74579" y="190686"/>
                  </a:lnTo>
                  <a:lnTo>
                    <a:pt x="95147" y="181271"/>
                  </a:lnTo>
                  <a:lnTo>
                    <a:pt x="104376" y="180164"/>
                  </a:lnTo>
                  <a:lnTo>
                    <a:pt x="127372" y="186275"/>
                  </a:lnTo>
                  <a:lnTo>
                    <a:pt x="147398" y="181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62313" y="1366645"/>
              <a:ext cx="91698" cy="196158"/>
            </a:xfrm>
            <a:custGeom>
              <a:avLst/>
              <a:gdLst/>
              <a:ahLst/>
              <a:cxnLst/>
              <a:rect l="0" t="0" r="0" b="0"/>
              <a:pathLst>
                <a:path w="91698" h="196158">
                  <a:moveTo>
                    <a:pt x="7469" y="54702"/>
                  </a:moveTo>
                  <a:lnTo>
                    <a:pt x="13059" y="113319"/>
                  </a:lnTo>
                  <a:lnTo>
                    <a:pt x="19362" y="172389"/>
                  </a:lnTo>
                  <a:lnTo>
                    <a:pt x="28743" y="193185"/>
                  </a:lnTo>
                  <a:lnTo>
                    <a:pt x="31010" y="196157"/>
                  </a:lnTo>
                  <a:lnTo>
                    <a:pt x="31352" y="194629"/>
                  </a:lnTo>
                  <a:lnTo>
                    <a:pt x="14037" y="137876"/>
                  </a:lnTo>
                  <a:lnTo>
                    <a:pt x="0" y="79909"/>
                  </a:lnTo>
                  <a:lnTo>
                    <a:pt x="640" y="50697"/>
                  </a:lnTo>
                  <a:lnTo>
                    <a:pt x="8723" y="26016"/>
                  </a:lnTo>
                  <a:lnTo>
                    <a:pt x="23235" y="9587"/>
                  </a:lnTo>
                  <a:lnTo>
                    <a:pt x="32017" y="3568"/>
                  </a:lnTo>
                  <a:lnTo>
                    <a:pt x="51134" y="0"/>
                  </a:lnTo>
                  <a:lnTo>
                    <a:pt x="91697" y="2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82166" y="1379233"/>
              <a:ext cx="165991" cy="210571"/>
            </a:xfrm>
            <a:custGeom>
              <a:avLst/>
              <a:gdLst/>
              <a:ahLst/>
              <a:cxnLst/>
              <a:rect l="0" t="0" r="0" b="0"/>
              <a:pathLst>
                <a:path w="165991" h="210571">
                  <a:moveTo>
                    <a:pt x="135056" y="0"/>
                  </a:moveTo>
                  <a:lnTo>
                    <a:pt x="118289" y="5589"/>
                  </a:lnTo>
                  <a:lnTo>
                    <a:pt x="59611" y="4664"/>
                  </a:lnTo>
                  <a:lnTo>
                    <a:pt x="33675" y="10262"/>
                  </a:lnTo>
                  <a:lnTo>
                    <a:pt x="10449" y="20548"/>
                  </a:lnTo>
                  <a:lnTo>
                    <a:pt x="4022" y="27737"/>
                  </a:lnTo>
                  <a:lnTo>
                    <a:pt x="907" y="36039"/>
                  </a:lnTo>
                  <a:lnTo>
                    <a:pt x="0" y="45083"/>
                  </a:lnTo>
                  <a:lnTo>
                    <a:pt x="2905" y="53452"/>
                  </a:lnTo>
                  <a:lnTo>
                    <a:pt x="15491" y="68990"/>
                  </a:lnTo>
                  <a:lnTo>
                    <a:pt x="75957" y="103133"/>
                  </a:lnTo>
                  <a:lnTo>
                    <a:pt x="97871" y="110178"/>
                  </a:lnTo>
                  <a:lnTo>
                    <a:pt x="144479" y="120289"/>
                  </a:lnTo>
                  <a:lnTo>
                    <a:pt x="153037" y="126986"/>
                  </a:lnTo>
                  <a:lnTo>
                    <a:pt x="165664" y="146905"/>
                  </a:lnTo>
                  <a:lnTo>
                    <a:pt x="165990" y="155258"/>
                  </a:lnTo>
                  <a:lnTo>
                    <a:pt x="162698" y="161997"/>
                  </a:lnTo>
                  <a:lnTo>
                    <a:pt x="156994" y="167659"/>
                  </a:lnTo>
                  <a:lnTo>
                    <a:pt x="126609" y="181218"/>
                  </a:lnTo>
                  <a:lnTo>
                    <a:pt x="74420" y="189044"/>
                  </a:lnTo>
                  <a:lnTo>
                    <a:pt x="28409" y="200642"/>
                  </a:lnTo>
                  <a:lnTo>
                    <a:pt x="871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85354" y="2074114"/>
            <a:ext cx="3519738" cy="421140"/>
            <a:chOff x="1985354" y="2074114"/>
            <a:chExt cx="3519738" cy="421140"/>
          </a:xfrm>
        </p:grpSpPr>
        <p:sp>
          <p:nvSpPr>
            <p:cNvPr id="65" name="Freeform 64"/>
            <p:cNvSpPr/>
            <p:nvPr/>
          </p:nvSpPr>
          <p:spPr>
            <a:xfrm>
              <a:off x="1985354" y="2074114"/>
              <a:ext cx="151932" cy="369791"/>
            </a:xfrm>
            <a:custGeom>
              <a:avLst/>
              <a:gdLst/>
              <a:ahLst/>
              <a:cxnLst/>
              <a:rect l="0" t="0" r="0" b="0"/>
              <a:pathLst>
                <a:path w="151932" h="369791">
                  <a:moveTo>
                    <a:pt x="36117" y="0"/>
                  </a:moveTo>
                  <a:lnTo>
                    <a:pt x="21463" y="43962"/>
                  </a:lnTo>
                  <a:lnTo>
                    <a:pt x="21668" y="48025"/>
                  </a:lnTo>
                  <a:lnTo>
                    <a:pt x="24145" y="48394"/>
                  </a:lnTo>
                  <a:lnTo>
                    <a:pt x="28136" y="46301"/>
                  </a:lnTo>
                  <a:lnTo>
                    <a:pt x="35689" y="34616"/>
                  </a:lnTo>
                  <a:lnTo>
                    <a:pt x="39341" y="26587"/>
                  </a:lnTo>
                  <a:lnTo>
                    <a:pt x="52758" y="14546"/>
                  </a:lnTo>
                  <a:lnTo>
                    <a:pt x="61249" y="9697"/>
                  </a:lnTo>
                  <a:lnTo>
                    <a:pt x="70419" y="8804"/>
                  </a:lnTo>
                  <a:lnTo>
                    <a:pt x="89967" y="14051"/>
                  </a:lnTo>
                  <a:lnTo>
                    <a:pt x="104114" y="27302"/>
                  </a:lnTo>
                  <a:lnTo>
                    <a:pt x="130373" y="84776"/>
                  </a:lnTo>
                  <a:lnTo>
                    <a:pt x="136500" y="107868"/>
                  </a:lnTo>
                  <a:lnTo>
                    <a:pt x="137314" y="170352"/>
                  </a:lnTo>
                  <a:lnTo>
                    <a:pt x="126557" y="233431"/>
                  </a:lnTo>
                  <a:lnTo>
                    <a:pt x="111997" y="290951"/>
                  </a:lnTo>
                  <a:lnTo>
                    <a:pt x="87804" y="341134"/>
                  </a:lnTo>
                  <a:lnTo>
                    <a:pt x="81103" y="350255"/>
                  </a:lnTo>
                  <a:lnTo>
                    <a:pt x="61180" y="363509"/>
                  </a:lnTo>
                  <a:lnTo>
                    <a:pt x="49316" y="368681"/>
                  </a:lnTo>
                  <a:lnTo>
                    <a:pt x="37898" y="369790"/>
                  </a:lnTo>
                  <a:lnTo>
                    <a:pt x="15852" y="364782"/>
                  </a:lnTo>
                  <a:lnTo>
                    <a:pt x="8569" y="357832"/>
                  </a:lnTo>
                  <a:lnTo>
                    <a:pt x="477" y="337631"/>
                  </a:lnTo>
                  <a:lnTo>
                    <a:pt x="0" y="316174"/>
                  </a:lnTo>
                  <a:lnTo>
                    <a:pt x="1510" y="305539"/>
                  </a:lnTo>
                  <a:lnTo>
                    <a:pt x="7197" y="297279"/>
                  </a:lnTo>
                  <a:lnTo>
                    <a:pt x="25993" y="284982"/>
                  </a:lnTo>
                  <a:lnTo>
                    <a:pt x="49945" y="281856"/>
                  </a:lnTo>
                  <a:lnTo>
                    <a:pt x="103449" y="289382"/>
                  </a:lnTo>
                  <a:lnTo>
                    <a:pt x="15193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84683" y="2358383"/>
              <a:ext cx="10530" cy="21881"/>
            </a:xfrm>
            <a:custGeom>
              <a:avLst/>
              <a:gdLst/>
              <a:ahLst/>
              <a:cxnLst/>
              <a:rect l="0" t="0" r="0" b="0"/>
              <a:pathLst>
                <a:path w="10530" h="21881">
                  <a:moveTo>
                    <a:pt x="10529" y="0"/>
                  </a:moveTo>
                  <a:lnTo>
                    <a:pt x="3293" y="20537"/>
                  </a:lnTo>
                  <a:lnTo>
                    <a:pt x="2196" y="2188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77123" y="2110428"/>
              <a:ext cx="155002" cy="311127"/>
            </a:xfrm>
            <a:custGeom>
              <a:avLst/>
              <a:gdLst/>
              <a:ahLst/>
              <a:cxnLst/>
              <a:rect l="0" t="0" r="0" b="0"/>
              <a:pathLst>
                <a:path w="155002" h="311127">
                  <a:moveTo>
                    <a:pt x="18130" y="279541"/>
                  </a:moveTo>
                  <a:lnTo>
                    <a:pt x="6952" y="290719"/>
                  </a:lnTo>
                  <a:lnTo>
                    <a:pt x="3659" y="289333"/>
                  </a:lnTo>
                  <a:lnTo>
                    <a:pt x="0" y="275314"/>
                  </a:lnTo>
                  <a:lnTo>
                    <a:pt x="2673" y="223222"/>
                  </a:lnTo>
                  <a:lnTo>
                    <a:pt x="732" y="198358"/>
                  </a:lnTo>
                  <a:lnTo>
                    <a:pt x="6466" y="137482"/>
                  </a:lnTo>
                  <a:lnTo>
                    <a:pt x="12666" y="80202"/>
                  </a:lnTo>
                  <a:lnTo>
                    <a:pt x="11022" y="57585"/>
                  </a:lnTo>
                  <a:lnTo>
                    <a:pt x="14191" y="31935"/>
                  </a:lnTo>
                  <a:lnTo>
                    <a:pt x="22619" y="11176"/>
                  </a:lnTo>
                  <a:lnTo>
                    <a:pt x="28142" y="2365"/>
                  </a:lnTo>
                  <a:lnTo>
                    <a:pt x="32993" y="0"/>
                  </a:lnTo>
                  <a:lnTo>
                    <a:pt x="37398" y="1933"/>
                  </a:lnTo>
                  <a:lnTo>
                    <a:pt x="41504" y="6732"/>
                  </a:lnTo>
                  <a:lnTo>
                    <a:pt x="63207" y="60876"/>
                  </a:lnTo>
                  <a:lnTo>
                    <a:pt x="88494" y="121717"/>
                  </a:lnTo>
                  <a:lnTo>
                    <a:pt x="114802" y="183180"/>
                  </a:lnTo>
                  <a:lnTo>
                    <a:pt x="133734" y="245549"/>
                  </a:lnTo>
                  <a:lnTo>
                    <a:pt x="151863" y="301556"/>
                  </a:lnTo>
                  <a:lnTo>
                    <a:pt x="155001" y="311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26839" y="2326798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31585"/>
                  </a:moveTo>
                  <a:lnTo>
                    <a:pt x="68110" y="14817"/>
                  </a:lnTo>
                  <a:lnTo>
                    <a:pt x="61784" y="9878"/>
                  </a:lnTo>
                  <a:lnTo>
                    <a:pt x="32865" y="2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90018" y="2122023"/>
              <a:ext cx="150976" cy="332248"/>
            </a:xfrm>
            <a:custGeom>
              <a:avLst/>
              <a:gdLst/>
              <a:ahLst/>
              <a:cxnLst/>
              <a:rect l="0" t="0" r="0" b="0"/>
              <a:pathLst>
                <a:path w="150976" h="332248">
                  <a:moveTo>
                    <a:pt x="121090" y="225831"/>
                  </a:moveTo>
                  <a:lnTo>
                    <a:pt x="109912" y="214653"/>
                  </a:lnTo>
                  <a:lnTo>
                    <a:pt x="91946" y="209165"/>
                  </a:lnTo>
                  <a:lnTo>
                    <a:pt x="80604" y="207702"/>
                  </a:lnTo>
                  <a:lnTo>
                    <a:pt x="42284" y="216820"/>
                  </a:lnTo>
                  <a:lnTo>
                    <a:pt x="12473" y="234340"/>
                  </a:lnTo>
                  <a:lnTo>
                    <a:pt x="6564" y="243202"/>
                  </a:lnTo>
                  <a:lnTo>
                    <a:pt x="0" y="265527"/>
                  </a:lnTo>
                  <a:lnTo>
                    <a:pt x="1894" y="304404"/>
                  </a:lnTo>
                  <a:lnTo>
                    <a:pt x="6531" y="314478"/>
                  </a:lnTo>
                  <a:lnTo>
                    <a:pt x="21042" y="328791"/>
                  </a:lnTo>
                  <a:lnTo>
                    <a:pt x="29825" y="331906"/>
                  </a:lnTo>
                  <a:lnTo>
                    <a:pt x="48943" y="332247"/>
                  </a:lnTo>
                  <a:lnTo>
                    <a:pt x="66018" y="325380"/>
                  </a:lnTo>
                  <a:lnTo>
                    <a:pt x="81406" y="313359"/>
                  </a:lnTo>
                  <a:lnTo>
                    <a:pt x="123335" y="256782"/>
                  </a:lnTo>
                  <a:lnTo>
                    <a:pt x="136053" y="224474"/>
                  </a:lnTo>
                  <a:lnTo>
                    <a:pt x="144063" y="172228"/>
                  </a:lnTo>
                  <a:lnTo>
                    <a:pt x="150975" y="116847"/>
                  </a:lnTo>
                  <a:lnTo>
                    <a:pt x="145104" y="66913"/>
                  </a:lnTo>
                  <a:lnTo>
                    <a:pt x="140684" y="23417"/>
                  </a:lnTo>
                  <a:lnTo>
                    <a:pt x="131358" y="2898"/>
                  </a:lnTo>
                  <a:lnTo>
                    <a:pt x="126766" y="0"/>
                  </a:lnTo>
                  <a:lnTo>
                    <a:pt x="122534" y="1578"/>
                  </a:lnTo>
                  <a:lnTo>
                    <a:pt x="118544" y="6139"/>
                  </a:lnTo>
                  <a:lnTo>
                    <a:pt x="114109" y="23685"/>
                  </a:lnTo>
                  <a:lnTo>
                    <a:pt x="111263" y="73077"/>
                  </a:lnTo>
                  <a:lnTo>
                    <a:pt x="117936" y="135130"/>
                  </a:lnTo>
                  <a:lnTo>
                    <a:pt x="123587" y="190541"/>
                  </a:lnTo>
                  <a:lnTo>
                    <a:pt x="129219" y="210147"/>
                  </a:lnTo>
                  <a:lnTo>
                    <a:pt x="142147" y="225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20639" y="2114109"/>
              <a:ext cx="132465" cy="326600"/>
            </a:xfrm>
            <a:custGeom>
              <a:avLst/>
              <a:gdLst/>
              <a:ahLst/>
              <a:cxnLst/>
              <a:rect l="0" t="0" r="0" b="0"/>
              <a:pathLst>
                <a:path w="132465" h="326600">
                  <a:moveTo>
                    <a:pt x="79982" y="233745"/>
                  </a:moveTo>
                  <a:lnTo>
                    <a:pt x="63215" y="228156"/>
                  </a:lnTo>
                  <a:lnTo>
                    <a:pt x="45624" y="228532"/>
                  </a:lnTo>
                  <a:lnTo>
                    <a:pt x="27277" y="233768"/>
                  </a:lnTo>
                  <a:lnTo>
                    <a:pt x="11324" y="243894"/>
                  </a:lnTo>
                  <a:lnTo>
                    <a:pt x="2675" y="265552"/>
                  </a:lnTo>
                  <a:lnTo>
                    <a:pt x="0" y="292335"/>
                  </a:lnTo>
                  <a:lnTo>
                    <a:pt x="2711" y="315938"/>
                  </a:lnTo>
                  <a:lnTo>
                    <a:pt x="8581" y="322465"/>
                  </a:lnTo>
                  <a:lnTo>
                    <a:pt x="17174" y="325647"/>
                  </a:lnTo>
                  <a:lnTo>
                    <a:pt x="27581" y="326599"/>
                  </a:lnTo>
                  <a:lnTo>
                    <a:pt x="48504" y="321417"/>
                  </a:lnTo>
                  <a:lnTo>
                    <a:pt x="58997" y="316760"/>
                  </a:lnTo>
                  <a:lnTo>
                    <a:pt x="76895" y="299107"/>
                  </a:lnTo>
                  <a:lnTo>
                    <a:pt x="113501" y="242223"/>
                  </a:lnTo>
                  <a:lnTo>
                    <a:pt x="128501" y="182431"/>
                  </a:lnTo>
                  <a:lnTo>
                    <a:pt x="131810" y="125213"/>
                  </a:lnTo>
                  <a:lnTo>
                    <a:pt x="132464" y="68851"/>
                  </a:lnTo>
                  <a:lnTo>
                    <a:pt x="129474" y="15777"/>
                  </a:lnTo>
                  <a:lnTo>
                    <a:pt x="127015" y="4205"/>
                  </a:lnTo>
                  <a:lnTo>
                    <a:pt x="123036" y="0"/>
                  </a:lnTo>
                  <a:lnTo>
                    <a:pt x="118043" y="706"/>
                  </a:lnTo>
                  <a:lnTo>
                    <a:pt x="112375" y="4687"/>
                  </a:lnTo>
                  <a:lnTo>
                    <a:pt x="102958" y="18468"/>
                  </a:lnTo>
                  <a:lnTo>
                    <a:pt x="87380" y="61500"/>
                  </a:lnTo>
                  <a:lnTo>
                    <a:pt x="81444" y="116230"/>
                  </a:lnTo>
                  <a:lnTo>
                    <a:pt x="83391" y="175914"/>
                  </a:lnTo>
                  <a:lnTo>
                    <a:pt x="94694" y="227781"/>
                  </a:lnTo>
                  <a:lnTo>
                    <a:pt x="108537" y="284577"/>
                  </a:lnTo>
                  <a:lnTo>
                    <a:pt x="111568" y="296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23220" y="2221513"/>
              <a:ext cx="19599" cy="221099"/>
            </a:xfrm>
            <a:custGeom>
              <a:avLst/>
              <a:gdLst/>
              <a:ahLst/>
              <a:cxnLst/>
              <a:rect l="0" t="0" r="0" b="0"/>
              <a:pathLst>
                <a:path w="19599" h="221099">
                  <a:moveTo>
                    <a:pt x="9070" y="0"/>
                  </a:moveTo>
                  <a:lnTo>
                    <a:pt x="5" y="58616"/>
                  </a:lnTo>
                  <a:lnTo>
                    <a:pt x="0" y="118856"/>
                  </a:lnTo>
                  <a:lnTo>
                    <a:pt x="10051" y="170096"/>
                  </a:lnTo>
                  <a:lnTo>
                    <a:pt x="1959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27005" y="2304917"/>
              <a:ext cx="189514" cy="21882"/>
            </a:xfrm>
            <a:custGeom>
              <a:avLst/>
              <a:gdLst/>
              <a:ahLst/>
              <a:cxnLst/>
              <a:rect l="0" t="0" r="0" b="0"/>
              <a:pathLst>
                <a:path w="189514" h="21882">
                  <a:moveTo>
                    <a:pt x="189513" y="21881"/>
                  </a:moveTo>
                  <a:lnTo>
                    <a:pt x="183924" y="5113"/>
                  </a:lnTo>
                  <a:lnTo>
                    <a:pt x="178768" y="1343"/>
                  </a:lnTo>
                  <a:lnTo>
                    <a:pt x="171821" y="0"/>
                  </a:lnTo>
                  <a:lnTo>
                    <a:pt x="116993" y="9121"/>
                  </a:lnTo>
                  <a:lnTo>
                    <a:pt x="59591" y="19014"/>
                  </a:lnTo>
                  <a:lnTo>
                    <a:pt x="21946" y="17911"/>
                  </a:lnTo>
                  <a:lnTo>
                    <a:pt x="0" y="11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58632" y="2105699"/>
              <a:ext cx="273742" cy="334368"/>
            </a:xfrm>
            <a:custGeom>
              <a:avLst/>
              <a:gdLst/>
              <a:ahLst/>
              <a:cxnLst/>
              <a:rect l="0" t="0" r="0" b="0"/>
              <a:pathLst>
                <a:path w="273742" h="334368">
                  <a:moveTo>
                    <a:pt x="0" y="0"/>
                  </a:moveTo>
                  <a:lnTo>
                    <a:pt x="1170" y="49263"/>
                  </a:lnTo>
                  <a:lnTo>
                    <a:pt x="8405" y="99344"/>
                  </a:lnTo>
                  <a:lnTo>
                    <a:pt x="17958" y="152398"/>
                  </a:lnTo>
                  <a:lnTo>
                    <a:pt x="27028" y="209711"/>
                  </a:lnTo>
                  <a:lnTo>
                    <a:pt x="30685" y="272185"/>
                  </a:lnTo>
                  <a:lnTo>
                    <a:pt x="31467" y="334367"/>
                  </a:lnTo>
                  <a:lnTo>
                    <a:pt x="31575" y="276069"/>
                  </a:lnTo>
                  <a:lnTo>
                    <a:pt x="34703" y="215882"/>
                  </a:lnTo>
                  <a:lnTo>
                    <a:pt x="37173" y="203583"/>
                  </a:lnTo>
                  <a:lnTo>
                    <a:pt x="42329" y="196553"/>
                  </a:lnTo>
                  <a:lnTo>
                    <a:pt x="49276" y="193037"/>
                  </a:lnTo>
                  <a:lnTo>
                    <a:pt x="57417" y="191862"/>
                  </a:lnTo>
                  <a:lnTo>
                    <a:pt x="65184" y="193419"/>
                  </a:lnTo>
                  <a:lnTo>
                    <a:pt x="80053" y="201387"/>
                  </a:lnTo>
                  <a:lnTo>
                    <a:pt x="91341" y="215848"/>
                  </a:lnTo>
                  <a:lnTo>
                    <a:pt x="108120" y="253726"/>
                  </a:lnTo>
                  <a:lnTo>
                    <a:pt x="113534" y="290168"/>
                  </a:lnTo>
                  <a:lnTo>
                    <a:pt x="116633" y="295221"/>
                  </a:lnTo>
                  <a:lnTo>
                    <a:pt x="121039" y="295080"/>
                  </a:lnTo>
                  <a:lnTo>
                    <a:pt x="126316" y="291476"/>
                  </a:lnTo>
                  <a:lnTo>
                    <a:pt x="135299" y="278114"/>
                  </a:lnTo>
                  <a:lnTo>
                    <a:pt x="145531" y="261647"/>
                  </a:lnTo>
                  <a:lnTo>
                    <a:pt x="190653" y="224864"/>
                  </a:lnTo>
                  <a:lnTo>
                    <a:pt x="247194" y="191581"/>
                  </a:lnTo>
                  <a:lnTo>
                    <a:pt x="251364" y="183873"/>
                  </a:lnTo>
                  <a:lnTo>
                    <a:pt x="252877" y="165949"/>
                  </a:lnTo>
                  <a:lnTo>
                    <a:pt x="249303" y="158596"/>
                  </a:lnTo>
                  <a:lnTo>
                    <a:pt x="235973" y="147306"/>
                  </a:lnTo>
                  <a:lnTo>
                    <a:pt x="227505" y="144997"/>
                  </a:lnTo>
                  <a:lnTo>
                    <a:pt x="208738" y="145552"/>
                  </a:lnTo>
                  <a:lnTo>
                    <a:pt x="191818" y="152817"/>
                  </a:lnTo>
                  <a:lnTo>
                    <a:pt x="184031" y="158030"/>
                  </a:lnTo>
                  <a:lnTo>
                    <a:pt x="178839" y="166185"/>
                  </a:lnTo>
                  <a:lnTo>
                    <a:pt x="171532" y="200018"/>
                  </a:lnTo>
                  <a:lnTo>
                    <a:pt x="169823" y="226158"/>
                  </a:lnTo>
                  <a:lnTo>
                    <a:pt x="175302" y="247134"/>
                  </a:lnTo>
                  <a:lnTo>
                    <a:pt x="180039" y="256003"/>
                  </a:lnTo>
                  <a:lnTo>
                    <a:pt x="194661" y="268977"/>
                  </a:lnTo>
                  <a:lnTo>
                    <a:pt x="238233" y="286838"/>
                  </a:lnTo>
                  <a:lnTo>
                    <a:pt x="27374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99128" y="2115892"/>
              <a:ext cx="112272" cy="334389"/>
            </a:xfrm>
            <a:custGeom>
              <a:avLst/>
              <a:gdLst/>
              <a:ahLst/>
              <a:cxnLst/>
              <a:rect l="0" t="0" r="0" b="0"/>
              <a:pathLst>
                <a:path w="112272" h="334389">
                  <a:moveTo>
                    <a:pt x="91214" y="316190"/>
                  </a:moveTo>
                  <a:lnTo>
                    <a:pt x="85625" y="332958"/>
                  </a:lnTo>
                  <a:lnTo>
                    <a:pt x="82808" y="334388"/>
                  </a:lnTo>
                  <a:lnTo>
                    <a:pt x="79761" y="331832"/>
                  </a:lnTo>
                  <a:lnTo>
                    <a:pt x="73255" y="318463"/>
                  </a:lnTo>
                  <a:lnTo>
                    <a:pt x="56064" y="258489"/>
                  </a:lnTo>
                  <a:lnTo>
                    <a:pt x="42070" y="203580"/>
                  </a:lnTo>
                  <a:lnTo>
                    <a:pt x="28041" y="150794"/>
                  </a:lnTo>
                  <a:lnTo>
                    <a:pt x="4429" y="93155"/>
                  </a:lnTo>
                  <a:lnTo>
                    <a:pt x="0" y="63036"/>
                  </a:lnTo>
                  <a:lnTo>
                    <a:pt x="4271" y="39511"/>
                  </a:lnTo>
                  <a:lnTo>
                    <a:pt x="15138" y="21256"/>
                  </a:lnTo>
                  <a:lnTo>
                    <a:pt x="31666" y="5344"/>
                  </a:lnTo>
                  <a:lnTo>
                    <a:pt x="40987" y="1335"/>
                  </a:lnTo>
                  <a:lnTo>
                    <a:pt x="60702" y="0"/>
                  </a:lnTo>
                  <a:lnTo>
                    <a:pt x="91532" y="11414"/>
                  </a:lnTo>
                  <a:lnTo>
                    <a:pt x="103053" y="20077"/>
                  </a:lnTo>
                  <a:lnTo>
                    <a:pt x="112271" y="31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85057" y="2274155"/>
              <a:ext cx="147399" cy="27196"/>
            </a:xfrm>
            <a:custGeom>
              <a:avLst/>
              <a:gdLst/>
              <a:ahLst/>
              <a:cxnLst/>
              <a:rect l="0" t="0" r="0" b="0"/>
              <a:pathLst>
                <a:path w="147399" h="27196">
                  <a:moveTo>
                    <a:pt x="147398" y="0"/>
                  </a:moveTo>
                  <a:lnTo>
                    <a:pt x="141809" y="16768"/>
                  </a:lnTo>
                  <a:lnTo>
                    <a:pt x="134314" y="21707"/>
                  </a:lnTo>
                  <a:lnTo>
                    <a:pt x="110387" y="27195"/>
                  </a:lnTo>
                  <a:lnTo>
                    <a:pt x="50195" y="22674"/>
                  </a:lnTo>
                  <a:lnTo>
                    <a:pt x="26988" y="206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76949" y="2284683"/>
              <a:ext cx="71321" cy="152423"/>
            </a:xfrm>
            <a:custGeom>
              <a:avLst/>
              <a:gdLst/>
              <a:ahLst/>
              <a:cxnLst/>
              <a:rect l="0" t="0" r="0" b="0"/>
              <a:pathLst>
                <a:path w="71321" h="152423">
                  <a:moveTo>
                    <a:pt x="8149" y="73700"/>
                  </a:moveTo>
                  <a:lnTo>
                    <a:pt x="16482" y="111178"/>
                  </a:lnTo>
                  <a:lnTo>
                    <a:pt x="20041" y="133641"/>
                  </a:lnTo>
                  <a:lnTo>
                    <a:pt x="29423" y="151423"/>
                  </a:lnTo>
                  <a:lnTo>
                    <a:pt x="31690" y="152422"/>
                  </a:lnTo>
                  <a:lnTo>
                    <a:pt x="31090" y="141053"/>
                  </a:lnTo>
                  <a:lnTo>
                    <a:pt x="5652" y="83671"/>
                  </a:lnTo>
                  <a:lnTo>
                    <a:pt x="0" y="41300"/>
                  </a:lnTo>
                  <a:lnTo>
                    <a:pt x="3886" y="29873"/>
                  </a:lnTo>
                  <a:lnTo>
                    <a:pt x="11156" y="21085"/>
                  </a:lnTo>
                  <a:lnTo>
                    <a:pt x="30543" y="9371"/>
                  </a:lnTo>
                  <a:lnTo>
                    <a:pt x="713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13603" y="2306059"/>
              <a:ext cx="134709" cy="136553"/>
            </a:xfrm>
            <a:custGeom>
              <a:avLst/>
              <a:gdLst/>
              <a:ahLst/>
              <a:cxnLst/>
              <a:rect l="0" t="0" r="0" b="0"/>
              <a:pathLst>
                <a:path w="134709" h="136553">
                  <a:moveTo>
                    <a:pt x="92594" y="41795"/>
                  </a:moveTo>
                  <a:lnTo>
                    <a:pt x="76953" y="23815"/>
                  </a:lnTo>
                  <a:lnTo>
                    <a:pt x="68874" y="6898"/>
                  </a:lnTo>
                  <a:lnTo>
                    <a:pt x="61573" y="2153"/>
                  </a:lnTo>
                  <a:lnTo>
                    <a:pt x="40982" y="0"/>
                  </a:lnTo>
                  <a:lnTo>
                    <a:pt x="22472" y="6062"/>
                  </a:lnTo>
                  <a:lnTo>
                    <a:pt x="14260" y="10954"/>
                  </a:lnTo>
                  <a:lnTo>
                    <a:pt x="8786" y="20065"/>
                  </a:lnTo>
                  <a:lnTo>
                    <a:pt x="0" y="73594"/>
                  </a:lnTo>
                  <a:lnTo>
                    <a:pt x="1138" y="99212"/>
                  </a:lnTo>
                  <a:lnTo>
                    <a:pt x="9443" y="118397"/>
                  </a:lnTo>
                  <a:lnTo>
                    <a:pt x="16103" y="123279"/>
                  </a:lnTo>
                  <a:lnTo>
                    <a:pt x="24052" y="125363"/>
                  </a:lnTo>
                  <a:lnTo>
                    <a:pt x="32862" y="125584"/>
                  </a:lnTo>
                  <a:lnTo>
                    <a:pt x="41074" y="122221"/>
                  </a:lnTo>
                  <a:lnTo>
                    <a:pt x="56438" y="109125"/>
                  </a:lnTo>
                  <a:lnTo>
                    <a:pt x="64826" y="88488"/>
                  </a:lnTo>
                  <a:lnTo>
                    <a:pt x="67063" y="76433"/>
                  </a:lnTo>
                  <a:lnTo>
                    <a:pt x="69724" y="71906"/>
                  </a:lnTo>
                  <a:lnTo>
                    <a:pt x="72668" y="72398"/>
                  </a:lnTo>
                  <a:lnTo>
                    <a:pt x="126577" y="129911"/>
                  </a:lnTo>
                  <a:lnTo>
                    <a:pt x="134708" y="136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77125" y="2315446"/>
              <a:ext cx="97529" cy="116637"/>
            </a:xfrm>
            <a:custGeom>
              <a:avLst/>
              <a:gdLst/>
              <a:ahLst/>
              <a:cxnLst/>
              <a:rect l="0" t="0" r="0" b="0"/>
              <a:pathLst>
                <a:path w="97529" h="116637">
                  <a:moveTo>
                    <a:pt x="86999" y="21880"/>
                  </a:moveTo>
                  <a:lnTo>
                    <a:pt x="81410" y="5112"/>
                  </a:lnTo>
                  <a:lnTo>
                    <a:pt x="76254" y="1343"/>
                  </a:lnTo>
                  <a:lnTo>
                    <a:pt x="69307" y="0"/>
                  </a:lnTo>
                  <a:lnTo>
                    <a:pt x="32942" y="6250"/>
                  </a:lnTo>
                  <a:lnTo>
                    <a:pt x="25224" y="11460"/>
                  </a:lnTo>
                  <a:lnTo>
                    <a:pt x="13530" y="26607"/>
                  </a:lnTo>
                  <a:lnTo>
                    <a:pt x="370" y="54866"/>
                  </a:lnTo>
                  <a:lnTo>
                    <a:pt x="0" y="63758"/>
                  </a:lnTo>
                  <a:lnTo>
                    <a:pt x="5829" y="79877"/>
                  </a:lnTo>
                  <a:lnTo>
                    <a:pt x="27853" y="102105"/>
                  </a:lnTo>
                  <a:lnTo>
                    <a:pt x="49794" y="110178"/>
                  </a:lnTo>
                  <a:lnTo>
                    <a:pt x="97528" y="116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69601" y="2084642"/>
              <a:ext cx="20866" cy="326385"/>
            </a:xfrm>
            <a:custGeom>
              <a:avLst/>
              <a:gdLst/>
              <a:ahLst/>
              <a:cxnLst/>
              <a:rect l="0" t="0" r="0" b="0"/>
              <a:pathLst>
                <a:path w="20866" h="326385">
                  <a:moveTo>
                    <a:pt x="10337" y="0"/>
                  </a:moveTo>
                  <a:lnTo>
                    <a:pt x="3101" y="27556"/>
                  </a:lnTo>
                  <a:lnTo>
                    <a:pt x="459" y="86898"/>
                  </a:lnTo>
                  <a:lnTo>
                    <a:pt x="0" y="137662"/>
                  </a:lnTo>
                  <a:lnTo>
                    <a:pt x="5435" y="196038"/>
                  </a:lnTo>
                  <a:lnTo>
                    <a:pt x="10538" y="257006"/>
                  </a:lnTo>
                  <a:lnTo>
                    <a:pt x="18479" y="305964"/>
                  </a:lnTo>
                  <a:lnTo>
                    <a:pt x="2086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74653" y="2284864"/>
              <a:ext cx="189513" cy="31406"/>
            </a:xfrm>
            <a:custGeom>
              <a:avLst/>
              <a:gdLst/>
              <a:ahLst/>
              <a:cxnLst/>
              <a:rect l="0" t="0" r="0" b="0"/>
              <a:pathLst>
                <a:path w="189513" h="31406">
                  <a:moveTo>
                    <a:pt x="189512" y="31405"/>
                  </a:moveTo>
                  <a:lnTo>
                    <a:pt x="183923" y="9048"/>
                  </a:lnTo>
                  <a:lnTo>
                    <a:pt x="178767" y="3632"/>
                  </a:lnTo>
                  <a:lnTo>
                    <a:pt x="171821" y="1192"/>
                  </a:lnTo>
                  <a:lnTo>
                    <a:pt x="108587" y="0"/>
                  </a:lnTo>
                  <a:lnTo>
                    <a:pt x="59730" y="1043"/>
                  </a:lnTo>
                  <a:lnTo>
                    <a:pt x="0" y="10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21747" y="2316269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89" y="0"/>
                  </a:moveTo>
                  <a:lnTo>
                    <a:pt x="0" y="16768"/>
                  </a:lnTo>
                  <a:lnTo>
                    <a:pt x="4442" y="68346"/>
                  </a:lnTo>
                  <a:lnTo>
                    <a:pt x="13465" y="111636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06279" y="2200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97774" y="2316269"/>
              <a:ext cx="114254" cy="108225"/>
            </a:xfrm>
            <a:custGeom>
              <a:avLst/>
              <a:gdLst/>
              <a:ahLst/>
              <a:cxnLst/>
              <a:rect l="0" t="0" r="0" b="0"/>
              <a:pathLst>
                <a:path w="114254" h="108225">
                  <a:moveTo>
                    <a:pt x="34847" y="0"/>
                  </a:moveTo>
                  <a:lnTo>
                    <a:pt x="18080" y="11178"/>
                  </a:lnTo>
                  <a:lnTo>
                    <a:pt x="6728" y="26025"/>
                  </a:lnTo>
                  <a:lnTo>
                    <a:pt x="2063" y="34898"/>
                  </a:lnTo>
                  <a:lnTo>
                    <a:pt x="0" y="54114"/>
                  </a:lnTo>
                  <a:lnTo>
                    <a:pt x="4152" y="73184"/>
                  </a:lnTo>
                  <a:lnTo>
                    <a:pt x="13796" y="89458"/>
                  </a:lnTo>
                  <a:lnTo>
                    <a:pt x="32120" y="101370"/>
                  </a:lnTo>
                  <a:lnTo>
                    <a:pt x="54693" y="108224"/>
                  </a:lnTo>
                  <a:lnTo>
                    <a:pt x="76423" y="107371"/>
                  </a:lnTo>
                  <a:lnTo>
                    <a:pt x="94660" y="99973"/>
                  </a:lnTo>
                  <a:lnTo>
                    <a:pt x="102798" y="94725"/>
                  </a:lnTo>
                  <a:lnTo>
                    <a:pt x="108224" y="86546"/>
                  </a:lnTo>
                  <a:lnTo>
                    <a:pt x="114253" y="64981"/>
                  </a:lnTo>
                  <a:lnTo>
                    <a:pt x="112351" y="56189"/>
                  </a:lnTo>
                  <a:lnTo>
                    <a:pt x="107574" y="49158"/>
                  </a:lnTo>
                  <a:lnTo>
                    <a:pt x="7696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37907" y="2311578"/>
              <a:ext cx="136871" cy="183676"/>
            </a:xfrm>
            <a:custGeom>
              <a:avLst/>
              <a:gdLst/>
              <a:ahLst/>
              <a:cxnLst/>
              <a:rect l="0" t="0" r="0" b="0"/>
              <a:pathLst>
                <a:path w="136871" h="183676">
                  <a:moveTo>
                    <a:pt x="0" y="57333"/>
                  </a:moveTo>
                  <a:lnTo>
                    <a:pt x="11178" y="68512"/>
                  </a:lnTo>
                  <a:lnTo>
                    <a:pt x="31209" y="128115"/>
                  </a:lnTo>
                  <a:lnTo>
                    <a:pt x="34844" y="139616"/>
                  </a:lnTo>
                  <a:lnTo>
                    <a:pt x="34928" y="142604"/>
                  </a:lnTo>
                  <a:lnTo>
                    <a:pt x="28781" y="133446"/>
                  </a:lnTo>
                  <a:lnTo>
                    <a:pt x="22583" y="81033"/>
                  </a:lnTo>
                  <a:lnTo>
                    <a:pt x="23848" y="34980"/>
                  </a:lnTo>
                  <a:lnTo>
                    <a:pt x="32436" y="13863"/>
                  </a:lnTo>
                  <a:lnTo>
                    <a:pt x="40341" y="7296"/>
                  </a:lnTo>
                  <a:lnTo>
                    <a:pt x="61603" y="0"/>
                  </a:lnTo>
                  <a:lnTo>
                    <a:pt x="71484" y="2733"/>
                  </a:lnTo>
                  <a:lnTo>
                    <a:pt x="88703" y="18249"/>
                  </a:lnTo>
                  <a:lnTo>
                    <a:pt x="110415" y="57932"/>
                  </a:lnTo>
                  <a:lnTo>
                    <a:pt x="129602" y="115644"/>
                  </a:lnTo>
                  <a:lnTo>
                    <a:pt x="135913" y="171482"/>
                  </a:lnTo>
                  <a:lnTo>
                    <a:pt x="136870" y="183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61765" y="2274155"/>
              <a:ext cx="143327" cy="189514"/>
            </a:xfrm>
            <a:custGeom>
              <a:avLst/>
              <a:gdLst/>
              <a:ahLst/>
              <a:cxnLst/>
              <a:rect l="0" t="0" r="0" b="0"/>
              <a:pathLst>
                <a:path w="143327" h="189514">
                  <a:moveTo>
                    <a:pt x="81468" y="0"/>
                  </a:moveTo>
                  <a:lnTo>
                    <a:pt x="75879" y="16768"/>
                  </a:lnTo>
                  <a:lnTo>
                    <a:pt x="69553" y="21707"/>
                  </a:lnTo>
                  <a:lnTo>
                    <a:pt x="32018" y="35873"/>
                  </a:lnTo>
                  <a:lnTo>
                    <a:pt x="16207" y="48699"/>
                  </a:lnTo>
                  <a:lnTo>
                    <a:pt x="1380" y="66098"/>
                  </a:lnTo>
                  <a:lnTo>
                    <a:pt x="0" y="74481"/>
                  </a:lnTo>
                  <a:lnTo>
                    <a:pt x="2590" y="82409"/>
                  </a:lnTo>
                  <a:lnTo>
                    <a:pt x="7826" y="90034"/>
                  </a:lnTo>
                  <a:lnTo>
                    <a:pt x="15995" y="95118"/>
                  </a:lnTo>
                  <a:lnTo>
                    <a:pt x="70406" y="115124"/>
                  </a:lnTo>
                  <a:lnTo>
                    <a:pt x="123512" y="136318"/>
                  </a:lnTo>
                  <a:lnTo>
                    <a:pt x="134064" y="140011"/>
                  </a:lnTo>
                  <a:lnTo>
                    <a:pt x="139929" y="147153"/>
                  </a:lnTo>
                  <a:lnTo>
                    <a:pt x="143326" y="167567"/>
                  </a:lnTo>
                  <a:lnTo>
                    <a:pt x="140254" y="173712"/>
                  </a:lnTo>
                  <a:lnTo>
                    <a:pt x="134697" y="176640"/>
                  </a:lnTo>
                  <a:lnTo>
                    <a:pt x="86834" y="187112"/>
                  </a:lnTo>
                  <a:lnTo>
                    <a:pt x="7094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426769" y="3182619"/>
            <a:ext cx="2390727" cy="594928"/>
            <a:chOff x="1426769" y="3182619"/>
            <a:chExt cx="2390727" cy="594928"/>
          </a:xfrm>
        </p:grpSpPr>
        <p:sp>
          <p:nvSpPr>
            <p:cNvPr id="87" name="Freeform 86"/>
            <p:cNvSpPr/>
            <p:nvPr/>
          </p:nvSpPr>
          <p:spPr>
            <a:xfrm>
              <a:off x="1657913" y="3316476"/>
              <a:ext cx="47704" cy="410613"/>
            </a:xfrm>
            <a:custGeom>
              <a:avLst/>
              <a:gdLst/>
              <a:ahLst/>
              <a:cxnLst/>
              <a:rect l="0" t="0" r="0" b="0"/>
              <a:pathLst>
                <a:path w="47704" h="410613">
                  <a:moveTo>
                    <a:pt x="5589" y="0"/>
                  </a:moveTo>
                  <a:lnTo>
                    <a:pt x="0" y="16768"/>
                  </a:lnTo>
                  <a:lnTo>
                    <a:pt x="4442" y="65790"/>
                  </a:lnTo>
                  <a:lnTo>
                    <a:pt x="12138" y="124259"/>
                  </a:lnTo>
                  <a:lnTo>
                    <a:pt x="16108" y="177458"/>
                  </a:lnTo>
                  <a:lnTo>
                    <a:pt x="21183" y="224709"/>
                  </a:lnTo>
                  <a:lnTo>
                    <a:pt x="30617" y="275981"/>
                  </a:lnTo>
                  <a:lnTo>
                    <a:pt x="37049" y="331982"/>
                  </a:lnTo>
                  <a:lnTo>
                    <a:pt x="45252" y="378052"/>
                  </a:lnTo>
                  <a:lnTo>
                    <a:pt x="4770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26769" y="3337533"/>
              <a:ext cx="268320" cy="224612"/>
            </a:xfrm>
            <a:custGeom>
              <a:avLst/>
              <a:gdLst/>
              <a:ahLst/>
              <a:cxnLst/>
              <a:rect l="0" t="0" r="0" b="0"/>
              <a:pathLst>
                <a:path w="268320" h="224612">
                  <a:moveTo>
                    <a:pt x="268319" y="168456"/>
                  </a:moveTo>
                  <a:lnTo>
                    <a:pt x="251551" y="162867"/>
                  </a:lnTo>
                  <a:lnTo>
                    <a:pt x="233960" y="163243"/>
                  </a:lnTo>
                  <a:lnTo>
                    <a:pt x="182556" y="176175"/>
                  </a:lnTo>
                  <a:lnTo>
                    <a:pt x="122335" y="193115"/>
                  </a:lnTo>
                  <a:lnTo>
                    <a:pt x="60130" y="210582"/>
                  </a:lnTo>
                  <a:lnTo>
                    <a:pt x="16105" y="224611"/>
                  </a:lnTo>
                  <a:lnTo>
                    <a:pt x="8929" y="221100"/>
                  </a:lnTo>
                  <a:lnTo>
                    <a:pt x="4145" y="212911"/>
                  </a:lnTo>
                  <a:lnTo>
                    <a:pt x="0" y="190553"/>
                  </a:lnTo>
                  <a:lnTo>
                    <a:pt x="2057" y="168918"/>
                  </a:lnTo>
                  <a:lnTo>
                    <a:pt x="24491" y="107541"/>
                  </a:lnTo>
                  <a:lnTo>
                    <a:pt x="51896" y="52940"/>
                  </a:lnTo>
                  <a:lnTo>
                    <a:pt x="78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47772" y="319013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12723" y="48931"/>
                  </a:lnTo>
                  <a:lnTo>
                    <a:pt x="5373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95129" y="344281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4"/>
                  </a:lnTo>
                  <a:lnTo>
                    <a:pt x="145653" y="6759"/>
                  </a:lnTo>
                  <a:lnTo>
                    <a:pt x="118547" y="4174"/>
                  </a:lnTo>
                  <a:lnTo>
                    <a:pt x="63018" y="120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78271" y="3543815"/>
              <a:ext cx="191327" cy="231688"/>
            </a:xfrm>
            <a:custGeom>
              <a:avLst/>
              <a:gdLst/>
              <a:ahLst/>
              <a:cxnLst/>
              <a:rect l="0" t="0" r="0" b="0"/>
              <a:pathLst>
                <a:path w="191327" h="231688">
                  <a:moveTo>
                    <a:pt x="116900" y="35874"/>
                  </a:moveTo>
                  <a:lnTo>
                    <a:pt x="122489" y="19106"/>
                  </a:lnTo>
                  <a:lnTo>
                    <a:pt x="119456" y="14167"/>
                  </a:lnTo>
                  <a:lnTo>
                    <a:pt x="68378" y="0"/>
                  </a:lnTo>
                  <a:lnTo>
                    <a:pt x="28304" y="1198"/>
                  </a:lnTo>
                  <a:lnTo>
                    <a:pt x="18061" y="5737"/>
                  </a:lnTo>
                  <a:lnTo>
                    <a:pt x="3561" y="20140"/>
                  </a:lnTo>
                  <a:lnTo>
                    <a:pt x="396" y="28894"/>
                  </a:lnTo>
                  <a:lnTo>
                    <a:pt x="0" y="47980"/>
                  </a:lnTo>
                  <a:lnTo>
                    <a:pt x="6353" y="78455"/>
                  </a:lnTo>
                  <a:lnTo>
                    <a:pt x="11617" y="84148"/>
                  </a:lnTo>
                  <a:lnTo>
                    <a:pt x="18635" y="86774"/>
                  </a:lnTo>
                  <a:lnTo>
                    <a:pt x="65182" y="96692"/>
                  </a:lnTo>
                  <a:lnTo>
                    <a:pt x="126339" y="117863"/>
                  </a:lnTo>
                  <a:lnTo>
                    <a:pt x="186910" y="169421"/>
                  </a:lnTo>
                  <a:lnTo>
                    <a:pt x="190479" y="177548"/>
                  </a:lnTo>
                  <a:lnTo>
                    <a:pt x="191326" y="195936"/>
                  </a:lnTo>
                  <a:lnTo>
                    <a:pt x="187574" y="204583"/>
                  </a:lnTo>
                  <a:lnTo>
                    <a:pt x="174047" y="220430"/>
                  </a:lnTo>
                  <a:lnTo>
                    <a:pt x="153217" y="229033"/>
                  </a:lnTo>
                  <a:lnTo>
                    <a:pt x="128361" y="231687"/>
                  </a:lnTo>
                  <a:lnTo>
                    <a:pt x="77396" y="226978"/>
                  </a:lnTo>
                  <a:lnTo>
                    <a:pt x="43200" y="225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00538" y="346387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4" y="37478"/>
                  </a:lnTo>
                  <a:lnTo>
                    <a:pt x="3582" y="9297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16310" y="3516518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52642"/>
                  </a:moveTo>
                  <a:lnTo>
                    <a:pt x="146750" y="35875"/>
                  </a:lnTo>
                  <a:lnTo>
                    <a:pt x="138777" y="30936"/>
                  </a:lnTo>
                  <a:lnTo>
                    <a:pt x="79121" y="16769"/>
                  </a:lnTo>
                  <a:lnTo>
                    <a:pt x="19677" y="30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74321" y="3346079"/>
              <a:ext cx="323503" cy="421269"/>
            </a:xfrm>
            <a:custGeom>
              <a:avLst/>
              <a:gdLst/>
              <a:ahLst/>
              <a:cxnLst/>
              <a:rect l="0" t="0" r="0" b="0"/>
              <a:pathLst>
                <a:path w="323503" h="421269">
                  <a:moveTo>
                    <a:pt x="0" y="44097"/>
                  </a:moveTo>
                  <a:lnTo>
                    <a:pt x="17981" y="28456"/>
                  </a:lnTo>
                  <a:lnTo>
                    <a:pt x="69741" y="3664"/>
                  </a:lnTo>
                  <a:lnTo>
                    <a:pt x="92998" y="0"/>
                  </a:lnTo>
                  <a:lnTo>
                    <a:pt x="136523" y="7181"/>
                  </a:lnTo>
                  <a:lnTo>
                    <a:pt x="162764" y="22110"/>
                  </a:lnTo>
                  <a:lnTo>
                    <a:pt x="174895" y="37834"/>
                  </a:lnTo>
                  <a:lnTo>
                    <a:pt x="179767" y="46941"/>
                  </a:lnTo>
                  <a:lnTo>
                    <a:pt x="182062" y="69537"/>
                  </a:lnTo>
                  <a:lnTo>
                    <a:pt x="178013" y="92838"/>
                  </a:lnTo>
                  <a:lnTo>
                    <a:pt x="168414" y="110993"/>
                  </a:lnTo>
                  <a:lnTo>
                    <a:pt x="134782" y="141712"/>
                  </a:lnTo>
                  <a:lnTo>
                    <a:pt x="111685" y="159717"/>
                  </a:lnTo>
                  <a:lnTo>
                    <a:pt x="113061" y="160951"/>
                  </a:lnTo>
                  <a:lnTo>
                    <a:pt x="123949" y="161543"/>
                  </a:lnTo>
                  <a:lnTo>
                    <a:pt x="186934" y="179079"/>
                  </a:lnTo>
                  <a:lnTo>
                    <a:pt x="209424" y="190266"/>
                  </a:lnTo>
                  <a:lnTo>
                    <a:pt x="263062" y="243168"/>
                  </a:lnTo>
                  <a:lnTo>
                    <a:pt x="306260" y="290587"/>
                  </a:lnTo>
                  <a:lnTo>
                    <a:pt x="319901" y="327181"/>
                  </a:lnTo>
                  <a:lnTo>
                    <a:pt x="323502" y="353966"/>
                  </a:lnTo>
                  <a:lnTo>
                    <a:pt x="318864" y="378348"/>
                  </a:lnTo>
                  <a:lnTo>
                    <a:pt x="314352" y="389763"/>
                  </a:lnTo>
                  <a:lnTo>
                    <a:pt x="306664" y="398543"/>
                  </a:lnTo>
                  <a:lnTo>
                    <a:pt x="285644" y="411419"/>
                  </a:lnTo>
                  <a:lnTo>
                    <a:pt x="236324" y="419655"/>
                  </a:lnTo>
                  <a:lnTo>
                    <a:pt x="173587" y="421268"/>
                  </a:lnTo>
                  <a:lnTo>
                    <a:pt x="144610" y="417229"/>
                  </a:lnTo>
                  <a:lnTo>
                    <a:pt x="119253" y="405295"/>
                  </a:lnTo>
                  <a:lnTo>
                    <a:pt x="73700" y="370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53347" y="3182619"/>
              <a:ext cx="140567" cy="192246"/>
            </a:xfrm>
            <a:custGeom>
              <a:avLst/>
              <a:gdLst/>
              <a:ahLst/>
              <a:cxnLst/>
              <a:rect l="0" t="0" r="0" b="0"/>
              <a:pathLst>
                <a:path w="140567" h="192246">
                  <a:moveTo>
                    <a:pt x="0" y="39101"/>
                  </a:moveTo>
                  <a:lnTo>
                    <a:pt x="11178" y="22333"/>
                  </a:lnTo>
                  <a:lnTo>
                    <a:pt x="26025" y="10982"/>
                  </a:lnTo>
                  <a:lnTo>
                    <a:pt x="45492" y="3207"/>
                  </a:lnTo>
                  <a:lnTo>
                    <a:pt x="81589" y="0"/>
                  </a:lnTo>
                  <a:lnTo>
                    <a:pt x="104112" y="3395"/>
                  </a:lnTo>
                  <a:lnTo>
                    <a:pt x="112692" y="8278"/>
                  </a:lnTo>
                  <a:lnTo>
                    <a:pt x="125344" y="23062"/>
                  </a:lnTo>
                  <a:lnTo>
                    <a:pt x="139044" y="56705"/>
                  </a:lnTo>
                  <a:lnTo>
                    <a:pt x="140566" y="79681"/>
                  </a:lnTo>
                  <a:lnTo>
                    <a:pt x="132011" y="123026"/>
                  </a:lnTo>
                  <a:lnTo>
                    <a:pt x="116843" y="154825"/>
                  </a:lnTo>
                  <a:lnTo>
                    <a:pt x="91942" y="180884"/>
                  </a:lnTo>
                  <a:lnTo>
                    <a:pt x="69329" y="189853"/>
                  </a:lnTo>
                  <a:lnTo>
                    <a:pt x="56748" y="192245"/>
                  </a:lnTo>
                  <a:lnTo>
                    <a:pt x="44851" y="190330"/>
                  </a:lnTo>
                  <a:lnTo>
                    <a:pt x="22273" y="178843"/>
                  </a:lnTo>
                  <a:lnTo>
                    <a:pt x="16019" y="170867"/>
                  </a:lnTo>
                  <a:lnTo>
                    <a:pt x="13019" y="162040"/>
                  </a:lnTo>
                  <a:lnTo>
                    <a:pt x="12189" y="152646"/>
                  </a:lnTo>
                  <a:lnTo>
                    <a:pt x="15145" y="145213"/>
                  </a:lnTo>
                  <a:lnTo>
                    <a:pt x="27788" y="133835"/>
                  </a:lnTo>
                  <a:lnTo>
                    <a:pt x="60226" y="120853"/>
                  </a:lnTo>
                  <a:lnTo>
                    <a:pt x="82919" y="122618"/>
                  </a:lnTo>
                  <a:lnTo>
                    <a:pt x="115813" y="133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48103" y="3450574"/>
              <a:ext cx="168457" cy="23831"/>
            </a:xfrm>
            <a:custGeom>
              <a:avLst/>
              <a:gdLst/>
              <a:ahLst/>
              <a:cxnLst/>
              <a:rect l="0" t="0" r="0" b="0"/>
              <a:pathLst>
                <a:path w="168457" h="23831">
                  <a:moveTo>
                    <a:pt x="168456" y="13301"/>
                  </a:moveTo>
                  <a:lnTo>
                    <a:pt x="157278" y="2123"/>
                  </a:lnTo>
                  <a:lnTo>
                    <a:pt x="150475" y="0"/>
                  </a:lnTo>
                  <a:lnTo>
                    <a:pt x="122964" y="2601"/>
                  </a:lnTo>
                  <a:lnTo>
                    <a:pt x="72339" y="10841"/>
                  </a:lnTo>
                  <a:lnTo>
                    <a:pt x="10164" y="21419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40962" y="3575921"/>
              <a:ext cx="176534" cy="201626"/>
            </a:xfrm>
            <a:custGeom>
              <a:avLst/>
              <a:gdLst/>
              <a:ahLst/>
              <a:cxnLst/>
              <a:rect l="0" t="0" r="0" b="0"/>
              <a:pathLst>
                <a:path w="176534" h="201626">
                  <a:moveTo>
                    <a:pt x="159825" y="3768"/>
                  </a:moveTo>
                  <a:lnTo>
                    <a:pt x="148647" y="14946"/>
                  </a:lnTo>
                  <a:lnTo>
                    <a:pt x="130681" y="20434"/>
                  </a:lnTo>
                  <a:lnTo>
                    <a:pt x="108268" y="21703"/>
                  </a:lnTo>
                  <a:lnTo>
                    <a:pt x="54683" y="9914"/>
                  </a:lnTo>
                  <a:lnTo>
                    <a:pt x="22997" y="0"/>
                  </a:lnTo>
                  <a:lnTo>
                    <a:pt x="14794" y="1256"/>
                  </a:lnTo>
                  <a:lnTo>
                    <a:pt x="8156" y="5603"/>
                  </a:lnTo>
                  <a:lnTo>
                    <a:pt x="2560" y="12010"/>
                  </a:lnTo>
                  <a:lnTo>
                    <a:pt x="0" y="20961"/>
                  </a:lnTo>
                  <a:lnTo>
                    <a:pt x="274" y="43385"/>
                  </a:lnTo>
                  <a:lnTo>
                    <a:pt x="4325" y="52406"/>
                  </a:lnTo>
                  <a:lnTo>
                    <a:pt x="18184" y="65549"/>
                  </a:lnTo>
                  <a:lnTo>
                    <a:pt x="39162" y="69051"/>
                  </a:lnTo>
                  <a:lnTo>
                    <a:pt x="74160" y="70684"/>
                  </a:lnTo>
                  <a:lnTo>
                    <a:pt x="117427" y="81716"/>
                  </a:lnTo>
                  <a:lnTo>
                    <a:pt x="143624" y="97314"/>
                  </a:lnTo>
                  <a:lnTo>
                    <a:pt x="166203" y="122342"/>
                  </a:lnTo>
                  <a:lnTo>
                    <a:pt x="174358" y="144985"/>
                  </a:lnTo>
                  <a:lnTo>
                    <a:pt x="176533" y="157574"/>
                  </a:lnTo>
                  <a:lnTo>
                    <a:pt x="172710" y="177801"/>
                  </a:lnTo>
                  <a:lnTo>
                    <a:pt x="168415" y="186470"/>
                  </a:lnTo>
                  <a:lnTo>
                    <a:pt x="160872" y="192250"/>
                  </a:lnTo>
                  <a:lnTo>
                    <a:pt x="140013" y="198672"/>
                  </a:lnTo>
                  <a:lnTo>
                    <a:pt x="92004" y="201625"/>
                  </a:lnTo>
                  <a:lnTo>
                    <a:pt x="65069" y="193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525990" y="2463668"/>
            <a:ext cx="809463" cy="642239"/>
            <a:chOff x="6525990" y="2463668"/>
            <a:chExt cx="809463" cy="642239"/>
          </a:xfrm>
        </p:grpSpPr>
        <p:sp>
          <p:nvSpPr>
            <p:cNvPr id="99" name="Freeform 98"/>
            <p:cNvSpPr/>
            <p:nvPr/>
          </p:nvSpPr>
          <p:spPr>
            <a:xfrm>
              <a:off x="6738238" y="2695295"/>
              <a:ext cx="20930" cy="410612"/>
            </a:xfrm>
            <a:custGeom>
              <a:avLst/>
              <a:gdLst/>
              <a:ahLst/>
              <a:cxnLst/>
              <a:rect l="0" t="0" r="0" b="0"/>
              <a:pathLst>
                <a:path w="20930" h="410612">
                  <a:moveTo>
                    <a:pt x="10529" y="0"/>
                  </a:moveTo>
                  <a:lnTo>
                    <a:pt x="19594" y="58617"/>
                  </a:lnTo>
                  <a:lnTo>
                    <a:pt x="20624" y="104585"/>
                  </a:lnTo>
                  <a:lnTo>
                    <a:pt x="20929" y="160840"/>
                  </a:lnTo>
                  <a:lnTo>
                    <a:pt x="17880" y="204455"/>
                  </a:lnTo>
                  <a:lnTo>
                    <a:pt x="13796" y="249966"/>
                  </a:lnTo>
                  <a:lnTo>
                    <a:pt x="11980" y="293590"/>
                  </a:lnTo>
                  <a:lnTo>
                    <a:pt x="5369" y="35202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25990" y="2790051"/>
              <a:ext cx="222778" cy="162469"/>
            </a:xfrm>
            <a:custGeom>
              <a:avLst/>
              <a:gdLst/>
              <a:ahLst/>
              <a:cxnLst/>
              <a:rect l="0" t="0" r="0" b="0"/>
              <a:pathLst>
                <a:path w="222778" h="162469">
                  <a:moveTo>
                    <a:pt x="222777" y="115814"/>
                  </a:moveTo>
                  <a:lnTo>
                    <a:pt x="211598" y="104636"/>
                  </a:lnTo>
                  <a:lnTo>
                    <a:pt x="204796" y="103682"/>
                  </a:lnTo>
                  <a:lnTo>
                    <a:pt x="147253" y="122846"/>
                  </a:lnTo>
                  <a:lnTo>
                    <a:pt x="111232" y="134535"/>
                  </a:lnTo>
                  <a:lnTo>
                    <a:pt x="82362" y="149957"/>
                  </a:lnTo>
                  <a:lnTo>
                    <a:pt x="23886" y="162468"/>
                  </a:lnTo>
                  <a:lnTo>
                    <a:pt x="15314" y="160954"/>
                  </a:lnTo>
                  <a:lnTo>
                    <a:pt x="8429" y="156436"/>
                  </a:lnTo>
                  <a:lnTo>
                    <a:pt x="2669" y="149914"/>
                  </a:lnTo>
                  <a:lnTo>
                    <a:pt x="0" y="142057"/>
                  </a:lnTo>
                  <a:lnTo>
                    <a:pt x="152" y="123968"/>
                  </a:lnTo>
                  <a:lnTo>
                    <a:pt x="16199" y="62963"/>
                  </a:lnTo>
                  <a:lnTo>
                    <a:pt x="332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82630" y="2463668"/>
              <a:ext cx="8335" cy="157928"/>
            </a:xfrm>
            <a:custGeom>
              <a:avLst/>
              <a:gdLst/>
              <a:ahLst/>
              <a:cxnLst/>
              <a:rect l="0" t="0" r="0" b="0"/>
              <a:pathLst>
                <a:path w="8335" h="15792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4" y="131057"/>
                  </a:lnTo>
                  <a:lnTo>
                    <a:pt x="833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48849" y="2716189"/>
              <a:ext cx="115815" cy="21221"/>
            </a:xfrm>
            <a:custGeom>
              <a:avLst/>
              <a:gdLst/>
              <a:ahLst/>
              <a:cxnLst/>
              <a:rect l="0" t="0" r="0" b="0"/>
              <a:pathLst>
                <a:path w="115815" h="21221">
                  <a:moveTo>
                    <a:pt x="115814" y="21220"/>
                  </a:moveTo>
                  <a:lnTo>
                    <a:pt x="104636" y="4452"/>
                  </a:lnTo>
                  <a:lnTo>
                    <a:pt x="97833" y="683"/>
                  </a:lnTo>
                  <a:lnTo>
                    <a:pt x="46073" y="0"/>
                  </a:lnTo>
                  <a:lnTo>
                    <a:pt x="0" y="10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48849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159846" y="2800580"/>
              <a:ext cx="175607" cy="245088"/>
            </a:xfrm>
            <a:custGeom>
              <a:avLst/>
              <a:gdLst/>
              <a:ahLst/>
              <a:cxnLst/>
              <a:rect l="0" t="0" r="0" b="0"/>
              <a:pathLst>
                <a:path w="175607" h="245088">
                  <a:moveTo>
                    <a:pt x="115346" y="0"/>
                  </a:moveTo>
                  <a:lnTo>
                    <a:pt x="104167" y="11178"/>
                  </a:lnTo>
                  <a:lnTo>
                    <a:pt x="96195" y="13301"/>
                  </a:lnTo>
                  <a:lnTo>
                    <a:pt x="36539" y="11125"/>
                  </a:lnTo>
                  <a:lnTo>
                    <a:pt x="15589" y="17033"/>
                  </a:lnTo>
                  <a:lnTo>
                    <a:pt x="6727" y="21883"/>
                  </a:lnTo>
                  <a:lnTo>
                    <a:pt x="1989" y="28627"/>
                  </a:lnTo>
                  <a:lnTo>
                    <a:pt x="0" y="36632"/>
                  </a:lnTo>
                  <a:lnTo>
                    <a:pt x="2790" y="64666"/>
                  </a:lnTo>
                  <a:lnTo>
                    <a:pt x="14214" y="105580"/>
                  </a:lnTo>
                  <a:lnTo>
                    <a:pt x="18678" y="110161"/>
                  </a:lnTo>
                  <a:lnTo>
                    <a:pt x="23995" y="110875"/>
                  </a:lnTo>
                  <a:lnTo>
                    <a:pt x="29878" y="109012"/>
                  </a:lnTo>
                  <a:lnTo>
                    <a:pt x="90164" y="114677"/>
                  </a:lnTo>
                  <a:lnTo>
                    <a:pt x="124652" y="121066"/>
                  </a:lnTo>
                  <a:lnTo>
                    <a:pt x="151508" y="135957"/>
                  </a:lnTo>
                  <a:lnTo>
                    <a:pt x="163783" y="151672"/>
                  </a:lnTo>
                  <a:lnTo>
                    <a:pt x="171968" y="171525"/>
                  </a:lnTo>
                  <a:lnTo>
                    <a:pt x="175606" y="195946"/>
                  </a:lnTo>
                  <a:lnTo>
                    <a:pt x="173066" y="206670"/>
                  </a:lnTo>
                  <a:lnTo>
                    <a:pt x="160886" y="224824"/>
                  </a:lnTo>
                  <a:lnTo>
                    <a:pt x="134298" y="242610"/>
                  </a:lnTo>
                  <a:lnTo>
                    <a:pt x="114410" y="245087"/>
                  </a:lnTo>
                  <a:lnTo>
                    <a:pt x="7323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117057" y="3335565"/>
            <a:ext cx="1516105" cy="717907"/>
            <a:chOff x="6117057" y="3335565"/>
            <a:chExt cx="1516105" cy="717907"/>
          </a:xfrm>
        </p:grpSpPr>
        <p:sp>
          <p:nvSpPr>
            <p:cNvPr id="106" name="Freeform 105"/>
            <p:cNvSpPr/>
            <p:nvPr/>
          </p:nvSpPr>
          <p:spPr>
            <a:xfrm>
              <a:off x="6224537" y="3684974"/>
              <a:ext cx="8334" cy="221099"/>
            </a:xfrm>
            <a:custGeom>
              <a:avLst/>
              <a:gdLst/>
              <a:ahLst/>
              <a:cxnLst/>
              <a:rect l="0" t="0" r="0" b="0"/>
              <a:pathLst>
                <a:path w="8334" h="22109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4566"/>
                  </a:lnTo>
                  <a:lnTo>
                    <a:pt x="8158" y="186631"/>
                  </a:lnTo>
                  <a:lnTo>
                    <a:pt x="833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17057" y="3821844"/>
              <a:ext cx="178985" cy="15685"/>
            </a:xfrm>
            <a:custGeom>
              <a:avLst/>
              <a:gdLst/>
              <a:ahLst/>
              <a:cxnLst/>
              <a:rect l="0" t="0" r="0" b="0"/>
              <a:pathLst>
                <a:path w="178985" h="15685">
                  <a:moveTo>
                    <a:pt x="178984" y="0"/>
                  </a:moveTo>
                  <a:lnTo>
                    <a:pt x="124839" y="8333"/>
                  </a:lnTo>
                  <a:lnTo>
                    <a:pt x="64304" y="15684"/>
                  </a:lnTo>
                  <a:lnTo>
                    <a:pt x="39888" y="124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90839" y="3519873"/>
              <a:ext cx="243240" cy="373152"/>
            </a:xfrm>
            <a:custGeom>
              <a:avLst/>
              <a:gdLst/>
              <a:ahLst/>
              <a:cxnLst/>
              <a:rect l="0" t="0" r="0" b="0"/>
              <a:pathLst>
                <a:path w="243240" h="373152">
                  <a:moveTo>
                    <a:pt x="0" y="80873"/>
                  </a:moveTo>
                  <a:lnTo>
                    <a:pt x="0" y="58516"/>
                  </a:lnTo>
                  <a:lnTo>
                    <a:pt x="9359" y="38181"/>
                  </a:lnTo>
                  <a:lnTo>
                    <a:pt x="16768" y="27845"/>
                  </a:lnTo>
                  <a:lnTo>
                    <a:pt x="37478" y="13241"/>
                  </a:lnTo>
                  <a:lnTo>
                    <a:pt x="62280" y="4021"/>
                  </a:lnTo>
                  <a:lnTo>
                    <a:pt x="101382" y="0"/>
                  </a:lnTo>
                  <a:lnTo>
                    <a:pt x="124607" y="3205"/>
                  </a:lnTo>
                  <a:lnTo>
                    <a:pt x="133374" y="9207"/>
                  </a:lnTo>
                  <a:lnTo>
                    <a:pt x="146235" y="28354"/>
                  </a:lnTo>
                  <a:lnTo>
                    <a:pt x="147793" y="38841"/>
                  </a:lnTo>
                  <a:lnTo>
                    <a:pt x="133182" y="91412"/>
                  </a:lnTo>
                  <a:lnTo>
                    <a:pt x="117191" y="117401"/>
                  </a:lnTo>
                  <a:lnTo>
                    <a:pt x="101218" y="129473"/>
                  </a:lnTo>
                  <a:lnTo>
                    <a:pt x="59126" y="148191"/>
                  </a:lnTo>
                  <a:lnTo>
                    <a:pt x="99034" y="144821"/>
                  </a:lnTo>
                  <a:lnTo>
                    <a:pt x="135018" y="149863"/>
                  </a:lnTo>
                  <a:lnTo>
                    <a:pt x="167908" y="169945"/>
                  </a:lnTo>
                  <a:lnTo>
                    <a:pt x="209573" y="210048"/>
                  </a:lnTo>
                  <a:lnTo>
                    <a:pt x="238450" y="249888"/>
                  </a:lnTo>
                  <a:lnTo>
                    <a:pt x="243239" y="276873"/>
                  </a:lnTo>
                  <a:lnTo>
                    <a:pt x="242877" y="292259"/>
                  </a:lnTo>
                  <a:lnTo>
                    <a:pt x="233118" y="318712"/>
                  </a:lnTo>
                  <a:lnTo>
                    <a:pt x="217082" y="339827"/>
                  </a:lnTo>
                  <a:lnTo>
                    <a:pt x="188323" y="358291"/>
                  </a:lnTo>
                  <a:lnTo>
                    <a:pt x="155235" y="370001"/>
                  </a:lnTo>
                  <a:lnTo>
                    <a:pt x="125535" y="373151"/>
                  </a:lnTo>
                  <a:lnTo>
                    <a:pt x="99077" y="368312"/>
                  </a:lnTo>
                  <a:lnTo>
                    <a:pt x="52643" y="344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90568" y="3335565"/>
              <a:ext cx="95153" cy="160032"/>
            </a:xfrm>
            <a:custGeom>
              <a:avLst/>
              <a:gdLst/>
              <a:ahLst/>
              <a:cxnLst/>
              <a:rect l="0" t="0" r="0" b="0"/>
              <a:pathLst>
                <a:path w="95153" h="160032">
                  <a:moveTo>
                    <a:pt x="21453" y="33554"/>
                  </a:moveTo>
                  <a:lnTo>
                    <a:pt x="27042" y="16786"/>
                  </a:lnTo>
                  <a:lnTo>
                    <a:pt x="39144" y="5434"/>
                  </a:lnTo>
                  <a:lnTo>
                    <a:pt x="47285" y="770"/>
                  </a:lnTo>
                  <a:lnTo>
                    <a:pt x="55052" y="0"/>
                  </a:lnTo>
                  <a:lnTo>
                    <a:pt x="69921" y="5383"/>
                  </a:lnTo>
                  <a:lnTo>
                    <a:pt x="81209" y="18694"/>
                  </a:lnTo>
                  <a:lnTo>
                    <a:pt x="88955" y="37478"/>
                  </a:lnTo>
                  <a:lnTo>
                    <a:pt x="92398" y="61424"/>
                  </a:lnTo>
                  <a:lnTo>
                    <a:pt x="87688" y="84545"/>
                  </a:lnTo>
                  <a:lnTo>
                    <a:pt x="60716" y="146103"/>
                  </a:lnTo>
                  <a:lnTo>
                    <a:pt x="54647" y="154210"/>
                  </a:lnTo>
                  <a:lnTo>
                    <a:pt x="47092" y="158445"/>
                  </a:lnTo>
                  <a:lnTo>
                    <a:pt x="29338" y="160031"/>
                  </a:lnTo>
                  <a:lnTo>
                    <a:pt x="12869" y="153717"/>
                  </a:lnTo>
                  <a:lnTo>
                    <a:pt x="5202" y="148757"/>
                  </a:lnTo>
                  <a:lnTo>
                    <a:pt x="1260" y="141942"/>
                  </a:lnTo>
                  <a:lnTo>
                    <a:pt x="0" y="125010"/>
                  </a:lnTo>
                  <a:lnTo>
                    <a:pt x="3641" y="117921"/>
                  </a:lnTo>
                  <a:lnTo>
                    <a:pt x="17046" y="106925"/>
                  </a:lnTo>
                  <a:lnTo>
                    <a:pt x="34702" y="104378"/>
                  </a:lnTo>
                  <a:lnTo>
                    <a:pt x="95152" y="117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48849" y="3592254"/>
              <a:ext cx="200043" cy="29550"/>
            </a:xfrm>
            <a:custGeom>
              <a:avLst/>
              <a:gdLst/>
              <a:ahLst/>
              <a:cxnLst/>
              <a:rect l="0" t="0" r="0" b="0"/>
              <a:pathLst>
                <a:path w="200043" h="29550">
                  <a:moveTo>
                    <a:pt x="200042" y="29549"/>
                  </a:moveTo>
                  <a:lnTo>
                    <a:pt x="194453" y="12781"/>
                  </a:lnTo>
                  <a:lnTo>
                    <a:pt x="188127" y="7842"/>
                  </a:lnTo>
                  <a:lnTo>
                    <a:pt x="168620" y="2354"/>
                  </a:lnTo>
                  <a:lnTo>
                    <a:pt x="119139" y="0"/>
                  </a:lnTo>
                  <a:lnTo>
                    <a:pt x="58020" y="7142"/>
                  </a:lnTo>
                  <a:lnTo>
                    <a:pt x="0" y="8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85264" y="3697192"/>
              <a:ext cx="143168" cy="240467"/>
            </a:xfrm>
            <a:custGeom>
              <a:avLst/>
              <a:gdLst/>
              <a:ahLst/>
              <a:cxnLst/>
              <a:rect l="0" t="0" r="0" b="0"/>
              <a:pathLst>
                <a:path w="143168" h="240467">
                  <a:moveTo>
                    <a:pt x="121513" y="19367"/>
                  </a:moveTo>
                  <a:lnTo>
                    <a:pt x="115924" y="2600"/>
                  </a:lnTo>
                  <a:lnTo>
                    <a:pt x="111938" y="0"/>
                  </a:lnTo>
                  <a:lnTo>
                    <a:pt x="106941" y="607"/>
                  </a:lnTo>
                  <a:lnTo>
                    <a:pt x="70931" y="12802"/>
                  </a:lnTo>
                  <a:lnTo>
                    <a:pt x="48729" y="13330"/>
                  </a:lnTo>
                  <a:lnTo>
                    <a:pt x="37895" y="11833"/>
                  </a:lnTo>
                  <a:lnTo>
                    <a:pt x="19619" y="16409"/>
                  </a:lnTo>
                  <a:lnTo>
                    <a:pt x="11469" y="20904"/>
                  </a:lnTo>
                  <a:lnTo>
                    <a:pt x="6037" y="28581"/>
                  </a:lnTo>
                  <a:lnTo>
                    <a:pt x="0" y="49588"/>
                  </a:lnTo>
                  <a:lnTo>
                    <a:pt x="2191" y="82134"/>
                  </a:lnTo>
                  <a:lnTo>
                    <a:pt x="8040" y="90458"/>
                  </a:lnTo>
                  <a:lnTo>
                    <a:pt x="27017" y="102826"/>
                  </a:lnTo>
                  <a:lnTo>
                    <a:pt x="47929" y="105983"/>
                  </a:lnTo>
                  <a:lnTo>
                    <a:pt x="58419" y="105187"/>
                  </a:lnTo>
                  <a:lnTo>
                    <a:pt x="79433" y="110542"/>
                  </a:lnTo>
                  <a:lnTo>
                    <a:pt x="107875" y="126711"/>
                  </a:lnTo>
                  <a:lnTo>
                    <a:pt x="138447" y="153135"/>
                  </a:lnTo>
                  <a:lnTo>
                    <a:pt x="142160" y="161188"/>
                  </a:lnTo>
                  <a:lnTo>
                    <a:pt x="143167" y="179495"/>
                  </a:lnTo>
                  <a:lnTo>
                    <a:pt x="136596" y="196210"/>
                  </a:lnTo>
                  <a:lnTo>
                    <a:pt x="131569" y="203943"/>
                  </a:lnTo>
                  <a:lnTo>
                    <a:pt x="123537" y="209098"/>
                  </a:lnTo>
                  <a:lnTo>
                    <a:pt x="83265" y="223611"/>
                  </a:lnTo>
                  <a:lnTo>
                    <a:pt x="58342" y="240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59171" y="3979772"/>
              <a:ext cx="1473991" cy="73700"/>
            </a:xfrm>
            <a:custGeom>
              <a:avLst/>
              <a:gdLst/>
              <a:ahLst/>
              <a:cxnLst/>
              <a:rect l="0" t="0" r="0" b="0"/>
              <a:pathLst>
                <a:path w="1473991" h="73700">
                  <a:moveTo>
                    <a:pt x="1473990" y="0"/>
                  </a:moveTo>
                  <a:lnTo>
                    <a:pt x="1468400" y="16767"/>
                  </a:lnTo>
                  <a:lnTo>
                    <a:pt x="1463244" y="20537"/>
                  </a:lnTo>
                  <a:lnTo>
                    <a:pt x="1456298" y="21880"/>
                  </a:lnTo>
                  <a:lnTo>
                    <a:pt x="1402640" y="22335"/>
                  </a:lnTo>
                  <a:lnTo>
                    <a:pt x="1369401" y="27155"/>
                  </a:lnTo>
                  <a:lnTo>
                    <a:pt x="1320489" y="22608"/>
                  </a:lnTo>
                  <a:lnTo>
                    <a:pt x="1260784" y="15774"/>
                  </a:lnTo>
                  <a:lnTo>
                    <a:pt x="1198169" y="19552"/>
                  </a:lnTo>
                  <a:lnTo>
                    <a:pt x="1143686" y="15170"/>
                  </a:lnTo>
                  <a:lnTo>
                    <a:pt x="1085306" y="16353"/>
                  </a:lnTo>
                  <a:lnTo>
                    <a:pt x="1031314" y="11678"/>
                  </a:lnTo>
                  <a:lnTo>
                    <a:pt x="981478" y="10869"/>
                  </a:lnTo>
                  <a:lnTo>
                    <a:pt x="929667" y="10629"/>
                  </a:lnTo>
                  <a:lnTo>
                    <a:pt x="871682" y="16147"/>
                  </a:lnTo>
                  <a:lnTo>
                    <a:pt x="815637" y="19602"/>
                  </a:lnTo>
                  <a:lnTo>
                    <a:pt x="756396" y="26215"/>
                  </a:lnTo>
                  <a:lnTo>
                    <a:pt x="696374" y="24459"/>
                  </a:lnTo>
                  <a:lnTo>
                    <a:pt x="646450" y="27784"/>
                  </a:lnTo>
                  <a:lnTo>
                    <a:pt x="590064" y="24740"/>
                  </a:lnTo>
                  <a:lnTo>
                    <a:pt x="541511" y="29037"/>
                  </a:lnTo>
                  <a:lnTo>
                    <a:pt x="479535" y="34201"/>
                  </a:lnTo>
                  <a:lnTo>
                    <a:pt x="416037" y="46140"/>
                  </a:lnTo>
                  <a:lnTo>
                    <a:pt x="361120" y="45292"/>
                  </a:lnTo>
                  <a:lnTo>
                    <a:pt x="316477" y="47724"/>
                  </a:lnTo>
                  <a:lnTo>
                    <a:pt x="293904" y="45777"/>
                  </a:lnTo>
                  <a:lnTo>
                    <a:pt x="244405" y="47820"/>
                  </a:lnTo>
                  <a:lnTo>
                    <a:pt x="222098" y="45820"/>
                  </a:lnTo>
                  <a:lnTo>
                    <a:pt x="169823" y="50948"/>
                  </a:lnTo>
                  <a:lnTo>
                    <a:pt x="119338" y="52140"/>
                  </a:lnTo>
                  <a:lnTo>
                    <a:pt x="65385" y="58733"/>
                  </a:lnTo>
                  <a:lnTo>
                    <a:pt x="19373" y="692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6685595" y="4242984"/>
            <a:ext cx="282793" cy="473784"/>
          </a:xfrm>
          <a:custGeom>
            <a:avLst/>
            <a:gdLst/>
            <a:ahLst/>
            <a:cxnLst/>
            <a:rect l="0" t="0" r="0" b="0"/>
            <a:pathLst>
              <a:path w="282793" h="473784">
                <a:moveTo>
                  <a:pt x="0" y="0"/>
                </a:moveTo>
                <a:lnTo>
                  <a:pt x="37479" y="8334"/>
                </a:lnTo>
                <a:lnTo>
                  <a:pt x="95316" y="17475"/>
                </a:lnTo>
                <a:lnTo>
                  <a:pt x="148204" y="17230"/>
                </a:lnTo>
                <a:lnTo>
                  <a:pt x="175833" y="14677"/>
                </a:lnTo>
                <a:lnTo>
                  <a:pt x="228578" y="16331"/>
                </a:lnTo>
                <a:lnTo>
                  <a:pt x="251329" y="14277"/>
                </a:lnTo>
                <a:lnTo>
                  <a:pt x="273139" y="17264"/>
                </a:lnTo>
                <a:lnTo>
                  <a:pt x="279189" y="24378"/>
                </a:lnTo>
                <a:lnTo>
                  <a:pt x="282792" y="47879"/>
                </a:lnTo>
                <a:lnTo>
                  <a:pt x="275573" y="102221"/>
                </a:lnTo>
                <a:lnTo>
                  <a:pt x="259762" y="158015"/>
                </a:lnTo>
                <a:lnTo>
                  <a:pt x="240044" y="219686"/>
                </a:lnTo>
                <a:lnTo>
                  <a:pt x="224884" y="273722"/>
                </a:lnTo>
                <a:lnTo>
                  <a:pt x="212992" y="321438"/>
                </a:lnTo>
                <a:lnTo>
                  <a:pt x="196340" y="372621"/>
                </a:lnTo>
                <a:lnTo>
                  <a:pt x="182760" y="436079"/>
                </a:lnTo>
                <a:lnTo>
                  <a:pt x="178985" y="4737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6475658" y="4095855"/>
            <a:ext cx="1278668" cy="836808"/>
            <a:chOff x="6475658" y="4095855"/>
            <a:chExt cx="1278668" cy="836808"/>
          </a:xfrm>
        </p:grpSpPr>
        <p:sp>
          <p:nvSpPr>
            <p:cNvPr id="115" name="Freeform 114"/>
            <p:cNvSpPr/>
            <p:nvPr/>
          </p:nvSpPr>
          <p:spPr>
            <a:xfrm>
              <a:off x="7134207" y="4157988"/>
              <a:ext cx="225489" cy="246238"/>
            </a:xfrm>
            <a:custGeom>
              <a:avLst/>
              <a:gdLst/>
              <a:ahLst/>
              <a:cxnLst/>
              <a:rect l="0" t="0" r="0" b="0"/>
              <a:pathLst>
                <a:path w="225489" h="246238">
                  <a:moveTo>
                    <a:pt x="25171" y="21825"/>
                  </a:moveTo>
                  <a:lnTo>
                    <a:pt x="9530" y="39806"/>
                  </a:lnTo>
                  <a:lnTo>
                    <a:pt x="1452" y="56722"/>
                  </a:lnTo>
                  <a:lnTo>
                    <a:pt x="0" y="57958"/>
                  </a:lnTo>
                  <a:lnTo>
                    <a:pt x="1506" y="46853"/>
                  </a:lnTo>
                  <a:lnTo>
                    <a:pt x="14520" y="25471"/>
                  </a:lnTo>
                  <a:lnTo>
                    <a:pt x="38783" y="4318"/>
                  </a:lnTo>
                  <a:lnTo>
                    <a:pt x="48284" y="795"/>
                  </a:lnTo>
                  <a:lnTo>
                    <a:pt x="68199" y="0"/>
                  </a:lnTo>
                  <a:lnTo>
                    <a:pt x="85629" y="6666"/>
                  </a:lnTo>
                  <a:lnTo>
                    <a:pt x="93552" y="11719"/>
                  </a:lnTo>
                  <a:lnTo>
                    <a:pt x="105475" y="26692"/>
                  </a:lnTo>
                  <a:lnTo>
                    <a:pt x="110293" y="35598"/>
                  </a:lnTo>
                  <a:lnTo>
                    <a:pt x="112526" y="54853"/>
                  </a:lnTo>
                  <a:lnTo>
                    <a:pt x="108450" y="75109"/>
                  </a:lnTo>
                  <a:lnTo>
                    <a:pt x="98839" y="95810"/>
                  </a:lnTo>
                  <a:lnTo>
                    <a:pt x="98849" y="101564"/>
                  </a:lnTo>
                  <a:lnTo>
                    <a:pt x="102366" y="104230"/>
                  </a:lnTo>
                  <a:lnTo>
                    <a:pt x="138815" y="111282"/>
                  </a:lnTo>
                  <a:lnTo>
                    <a:pt x="194900" y="139836"/>
                  </a:lnTo>
                  <a:lnTo>
                    <a:pt x="220001" y="156877"/>
                  </a:lnTo>
                  <a:lnTo>
                    <a:pt x="224077" y="164502"/>
                  </a:lnTo>
                  <a:lnTo>
                    <a:pt x="225488" y="182333"/>
                  </a:lnTo>
                  <a:lnTo>
                    <a:pt x="219096" y="198837"/>
                  </a:lnTo>
                  <a:lnTo>
                    <a:pt x="207286" y="213971"/>
                  </a:lnTo>
                  <a:lnTo>
                    <a:pt x="180906" y="234475"/>
                  </a:lnTo>
                  <a:lnTo>
                    <a:pt x="161067" y="244238"/>
                  </a:lnTo>
                  <a:lnTo>
                    <a:pt x="140552" y="246237"/>
                  </a:lnTo>
                  <a:lnTo>
                    <a:pt x="130168" y="245133"/>
                  </a:lnTo>
                  <a:lnTo>
                    <a:pt x="122075" y="242056"/>
                  </a:lnTo>
                  <a:lnTo>
                    <a:pt x="98870" y="221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12021" y="4411440"/>
              <a:ext cx="231627" cy="36883"/>
            </a:xfrm>
            <a:custGeom>
              <a:avLst/>
              <a:gdLst/>
              <a:ahLst/>
              <a:cxnLst/>
              <a:rect l="0" t="0" r="0" b="0"/>
              <a:pathLst>
                <a:path w="231627" h="36883">
                  <a:moveTo>
                    <a:pt x="231626" y="0"/>
                  </a:moveTo>
                  <a:lnTo>
                    <a:pt x="226037" y="16768"/>
                  </a:lnTo>
                  <a:lnTo>
                    <a:pt x="220881" y="20537"/>
                  </a:lnTo>
                  <a:lnTo>
                    <a:pt x="213935" y="21880"/>
                  </a:lnTo>
                  <a:lnTo>
                    <a:pt x="196857" y="22593"/>
                  </a:lnTo>
                  <a:lnTo>
                    <a:pt x="167513" y="27231"/>
                  </a:lnTo>
                  <a:lnTo>
                    <a:pt x="126155" y="25743"/>
                  </a:lnTo>
                  <a:lnTo>
                    <a:pt x="65268" y="36882"/>
                  </a:lnTo>
                  <a:lnTo>
                    <a:pt x="27658" y="325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06169" y="4558839"/>
              <a:ext cx="182299" cy="266252"/>
            </a:xfrm>
            <a:custGeom>
              <a:avLst/>
              <a:gdLst/>
              <a:ahLst/>
              <a:cxnLst/>
              <a:rect l="0" t="0" r="0" b="0"/>
              <a:pathLst>
                <a:path w="182299" h="266252">
                  <a:moveTo>
                    <a:pt x="137478" y="0"/>
                  </a:moveTo>
                  <a:lnTo>
                    <a:pt x="131889" y="16768"/>
                  </a:lnTo>
                  <a:lnTo>
                    <a:pt x="119787" y="28119"/>
                  </a:lnTo>
                  <a:lnTo>
                    <a:pt x="111646" y="32784"/>
                  </a:lnTo>
                  <a:lnTo>
                    <a:pt x="93242" y="34848"/>
                  </a:lnTo>
                  <a:lnTo>
                    <a:pt x="52831" y="26641"/>
                  </a:lnTo>
                  <a:lnTo>
                    <a:pt x="35127" y="14180"/>
                  </a:lnTo>
                  <a:lnTo>
                    <a:pt x="27130" y="5944"/>
                  </a:lnTo>
                  <a:lnTo>
                    <a:pt x="19459" y="2793"/>
                  </a:lnTo>
                  <a:lnTo>
                    <a:pt x="12006" y="3032"/>
                  </a:lnTo>
                  <a:lnTo>
                    <a:pt x="4697" y="5531"/>
                  </a:lnTo>
                  <a:lnTo>
                    <a:pt x="995" y="10706"/>
                  </a:lnTo>
                  <a:lnTo>
                    <a:pt x="0" y="25816"/>
                  </a:lnTo>
                  <a:lnTo>
                    <a:pt x="15208" y="84646"/>
                  </a:lnTo>
                  <a:lnTo>
                    <a:pt x="19700" y="89186"/>
                  </a:lnTo>
                  <a:lnTo>
                    <a:pt x="25034" y="89873"/>
                  </a:lnTo>
                  <a:lnTo>
                    <a:pt x="39540" y="86737"/>
                  </a:lnTo>
                  <a:lnTo>
                    <a:pt x="72844" y="86141"/>
                  </a:lnTo>
                  <a:lnTo>
                    <a:pt x="126757" y="98980"/>
                  </a:lnTo>
                  <a:lnTo>
                    <a:pt x="144802" y="111841"/>
                  </a:lnTo>
                  <a:lnTo>
                    <a:pt x="159451" y="129256"/>
                  </a:lnTo>
                  <a:lnTo>
                    <a:pt x="178387" y="172151"/>
                  </a:lnTo>
                  <a:lnTo>
                    <a:pt x="182298" y="184957"/>
                  </a:lnTo>
                  <a:lnTo>
                    <a:pt x="180405" y="208545"/>
                  </a:lnTo>
                  <a:lnTo>
                    <a:pt x="171765" y="229557"/>
                  </a:lnTo>
                  <a:lnTo>
                    <a:pt x="160126" y="246695"/>
                  </a:lnTo>
                  <a:lnTo>
                    <a:pt x="144035" y="258991"/>
                  </a:lnTo>
                  <a:lnTo>
                    <a:pt x="134831" y="263908"/>
                  </a:lnTo>
                  <a:lnTo>
                    <a:pt x="115245" y="266251"/>
                  </a:lnTo>
                  <a:lnTo>
                    <a:pt x="97181" y="263393"/>
                  </a:lnTo>
                  <a:lnTo>
                    <a:pt x="7430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75658" y="4095855"/>
              <a:ext cx="1278668" cy="836808"/>
            </a:xfrm>
            <a:custGeom>
              <a:avLst/>
              <a:gdLst/>
              <a:ahLst/>
              <a:cxnLst/>
              <a:rect l="0" t="0" r="0" b="0"/>
              <a:pathLst>
                <a:path w="1278668" h="836808">
                  <a:moveTo>
                    <a:pt x="346808" y="31316"/>
                  </a:moveTo>
                  <a:lnTo>
                    <a:pt x="289544" y="34435"/>
                  </a:lnTo>
                  <a:lnTo>
                    <a:pt x="234240" y="45970"/>
                  </a:lnTo>
                  <a:lnTo>
                    <a:pt x="190692" y="60683"/>
                  </a:lnTo>
                  <a:lnTo>
                    <a:pt x="135319" y="98418"/>
                  </a:lnTo>
                  <a:lnTo>
                    <a:pt x="89064" y="133147"/>
                  </a:lnTo>
                  <a:lnTo>
                    <a:pt x="45163" y="189864"/>
                  </a:lnTo>
                  <a:lnTo>
                    <a:pt x="17547" y="252469"/>
                  </a:lnTo>
                  <a:lnTo>
                    <a:pt x="2570" y="308183"/>
                  </a:lnTo>
                  <a:lnTo>
                    <a:pt x="0" y="367415"/>
                  </a:lnTo>
                  <a:lnTo>
                    <a:pt x="10904" y="429905"/>
                  </a:lnTo>
                  <a:lnTo>
                    <a:pt x="18533" y="450622"/>
                  </a:lnTo>
                  <a:lnTo>
                    <a:pt x="55970" y="506016"/>
                  </a:lnTo>
                  <a:lnTo>
                    <a:pt x="104679" y="567399"/>
                  </a:lnTo>
                  <a:lnTo>
                    <a:pt x="158222" y="610307"/>
                  </a:lnTo>
                  <a:lnTo>
                    <a:pt x="211229" y="652703"/>
                  </a:lnTo>
                  <a:lnTo>
                    <a:pt x="271661" y="690666"/>
                  </a:lnTo>
                  <a:lnTo>
                    <a:pt x="325560" y="723020"/>
                  </a:lnTo>
                  <a:lnTo>
                    <a:pt x="354160" y="738903"/>
                  </a:lnTo>
                  <a:lnTo>
                    <a:pt x="373472" y="750561"/>
                  </a:lnTo>
                  <a:lnTo>
                    <a:pt x="430410" y="770697"/>
                  </a:lnTo>
                  <a:lnTo>
                    <a:pt x="487065" y="791269"/>
                  </a:lnTo>
                  <a:lnTo>
                    <a:pt x="550551" y="806597"/>
                  </a:lnTo>
                  <a:lnTo>
                    <a:pt x="606246" y="820890"/>
                  </a:lnTo>
                  <a:lnTo>
                    <a:pt x="669401" y="836152"/>
                  </a:lnTo>
                  <a:lnTo>
                    <a:pt x="730924" y="832327"/>
                  </a:lnTo>
                  <a:lnTo>
                    <a:pt x="791408" y="836807"/>
                  </a:lnTo>
                  <a:lnTo>
                    <a:pt x="851221" y="832533"/>
                  </a:lnTo>
                  <a:lnTo>
                    <a:pt x="912125" y="823284"/>
                  </a:lnTo>
                  <a:lnTo>
                    <a:pt x="960926" y="812415"/>
                  </a:lnTo>
                  <a:lnTo>
                    <a:pt x="1019930" y="788374"/>
                  </a:lnTo>
                  <a:lnTo>
                    <a:pt x="1076645" y="761095"/>
                  </a:lnTo>
                  <a:lnTo>
                    <a:pt x="1138622" y="723052"/>
                  </a:lnTo>
                  <a:lnTo>
                    <a:pt x="1197348" y="679206"/>
                  </a:lnTo>
                  <a:lnTo>
                    <a:pt x="1226941" y="632903"/>
                  </a:lnTo>
                  <a:lnTo>
                    <a:pt x="1249358" y="578990"/>
                  </a:lnTo>
                  <a:lnTo>
                    <a:pt x="1265178" y="544929"/>
                  </a:lnTo>
                  <a:lnTo>
                    <a:pt x="1274828" y="485323"/>
                  </a:lnTo>
                  <a:lnTo>
                    <a:pt x="1278667" y="457705"/>
                  </a:lnTo>
                  <a:lnTo>
                    <a:pt x="1268663" y="394915"/>
                  </a:lnTo>
                  <a:lnTo>
                    <a:pt x="1248989" y="337384"/>
                  </a:lnTo>
                  <a:lnTo>
                    <a:pt x="1215564" y="285267"/>
                  </a:lnTo>
                  <a:lnTo>
                    <a:pt x="1159393" y="230390"/>
                  </a:lnTo>
                  <a:lnTo>
                    <a:pt x="1139085" y="200655"/>
                  </a:lnTo>
                  <a:lnTo>
                    <a:pt x="1084382" y="161745"/>
                  </a:lnTo>
                  <a:lnTo>
                    <a:pt x="1033398" y="133205"/>
                  </a:lnTo>
                  <a:lnTo>
                    <a:pt x="978266" y="108157"/>
                  </a:lnTo>
                  <a:lnTo>
                    <a:pt x="942569" y="92298"/>
                  </a:lnTo>
                  <a:lnTo>
                    <a:pt x="921596" y="80646"/>
                  </a:lnTo>
                  <a:lnTo>
                    <a:pt x="863593" y="60514"/>
                  </a:lnTo>
                  <a:lnTo>
                    <a:pt x="801138" y="39943"/>
                  </a:lnTo>
                  <a:lnTo>
                    <a:pt x="749837" y="33872"/>
                  </a:lnTo>
                  <a:lnTo>
                    <a:pt x="689674" y="23415"/>
                  </a:lnTo>
                  <a:lnTo>
                    <a:pt x="636543" y="10085"/>
                  </a:lnTo>
                  <a:lnTo>
                    <a:pt x="587464" y="2798"/>
                  </a:lnTo>
                  <a:lnTo>
                    <a:pt x="535877" y="639"/>
                  </a:lnTo>
                  <a:lnTo>
                    <a:pt x="480428" y="0"/>
                  </a:lnTo>
                  <a:lnTo>
                    <a:pt x="422664" y="2930"/>
                  </a:lnTo>
                  <a:lnTo>
                    <a:pt x="368504" y="11207"/>
                  </a:lnTo>
                  <a:lnTo>
                    <a:pt x="315411" y="21068"/>
                  </a:lnTo>
                  <a:lnTo>
                    <a:pt x="262636" y="31399"/>
                  </a:lnTo>
                  <a:lnTo>
                    <a:pt x="203580" y="45370"/>
                  </a:lnTo>
                  <a:lnTo>
                    <a:pt x="145988" y="79932"/>
                  </a:lnTo>
                  <a:lnTo>
                    <a:pt x="115181" y="94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05493" y="105284"/>
            <a:ext cx="4177902" cy="621183"/>
            <a:chOff x="305493" y="105284"/>
            <a:chExt cx="4177902" cy="621183"/>
          </a:xfrm>
        </p:grpSpPr>
        <p:sp>
          <p:nvSpPr>
            <p:cNvPr id="2" name="Freeform 1"/>
            <p:cNvSpPr/>
            <p:nvPr/>
          </p:nvSpPr>
          <p:spPr>
            <a:xfrm>
              <a:off x="305493" y="189512"/>
              <a:ext cx="386010" cy="483688"/>
            </a:xfrm>
            <a:custGeom>
              <a:avLst/>
              <a:gdLst/>
              <a:ahLst/>
              <a:cxnLst/>
              <a:rect l="0" t="0" r="0" b="0"/>
              <a:pathLst>
                <a:path w="386010" h="483688">
                  <a:moveTo>
                    <a:pt x="20890" y="21057"/>
                  </a:moveTo>
                  <a:lnTo>
                    <a:pt x="4101" y="83338"/>
                  </a:lnTo>
                  <a:lnTo>
                    <a:pt x="676" y="137388"/>
                  </a:lnTo>
                  <a:lnTo>
                    <a:pt x="0" y="193125"/>
                  </a:lnTo>
                  <a:lnTo>
                    <a:pt x="7101" y="256431"/>
                  </a:lnTo>
                  <a:lnTo>
                    <a:pt x="12837" y="318328"/>
                  </a:lnTo>
                  <a:lnTo>
                    <a:pt x="24888" y="375355"/>
                  </a:lnTo>
                  <a:lnTo>
                    <a:pt x="53464" y="431185"/>
                  </a:lnTo>
                  <a:lnTo>
                    <a:pt x="68123" y="450171"/>
                  </a:lnTo>
                  <a:lnTo>
                    <a:pt x="116320" y="481621"/>
                  </a:lnTo>
                  <a:lnTo>
                    <a:pt x="125454" y="483687"/>
                  </a:lnTo>
                  <a:lnTo>
                    <a:pt x="133883" y="482726"/>
                  </a:lnTo>
                  <a:lnTo>
                    <a:pt x="193142" y="459996"/>
                  </a:lnTo>
                  <a:lnTo>
                    <a:pt x="229465" y="438112"/>
                  </a:lnTo>
                  <a:lnTo>
                    <a:pt x="273180" y="393687"/>
                  </a:lnTo>
                  <a:lnTo>
                    <a:pt x="306035" y="341022"/>
                  </a:lnTo>
                  <a:lnTo>
                    <a:pt x="334506" y="279222"/>
                  </a:lnTo>
                  <a:lnTo>
                    <a:pt x="360393" y="225474"/>
                  </a:lnTo>
                  <a:lnTo>
                    <a:pt x="377984" y="173610"/>
                  </a:lnTo>
                  <a:lnTo>
                    <a:pt x="386009" y="124750"/>
                  </a:lnTo>
                  <a:lnTo>
                    <a:pt x="383131" y="61427"/>
                  </a:lnTo>
                  <a:lnTo>
                    <a:pt x="3788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8959" y="454340"/>
              <a:ext cx="180689" cy="179139"/>
            </a:xfrm>
            <a:custGeom>
              <a:avLst/>
              <a:gdLst/>
              <a:ahLst/>
              <a:cxnLst/>
              <a:rect l="0" t="0" r="0" b="0"/>
              <a:pathLst>
                <a:path w="180689" h="179139">
                  <a:moveTo>
                    <a:pt x="18564" y="8913"/>
                  </a:moveTo>
                  <a:lnTo>
                    <a:pt x="12498" y="41365"/>
                  </a:lnTo>
                  <a:lnTo>
                    <a:pt x="17534" y="104434"/>
                  </a:lnTo>
                  <a:lnTo>
                    <a:pt x="23642" y="165555"/>
                  </a:lnTo>
                  <a:lnTo>
                    <a:pt x="21949" y="176512"/>
                  </a:lnTo>
                  <a:lnTo>
                    <a:pt x="19651" y="179138"/>
                  </a:lnTo>
                  <a:lnTo>
                    <a:pt x="16949" y="176209"/>
                  </a:lnTo>
                  <a:lnTo>
                    <a:pt x="4207" y="132297"/>
                  </a:lnTo>
                  <a:lnTo>
                    <a:pt x="0" y="69637"/>
                  </a:lnTo>
                  <a:lnTo>
                    <a:pt x="7474" y="32365"/>
                  </a:lnTo>
                  <a:lnTo>
                    <a:pt x="17925" y="9978"/>
                  </a:lnTo>
                  <a:lnTo>
                    <a:pt x="27496" y="3774"/>
                  </a:lnTo>
                  <a:lnTo>
                    <a:pt x="53729" y="0"/>
                  </a:lnTo>
                  <a:lnTo>
                    <a:pt x="95794" y="10042"/>
                  </a:lnTo>
                  <a:lnTo>
                    <a:pt x="126715" y="27835"/>
                  </a:lnTo>
                  <a:lnTo>
                    <a:pt x="150694" y="53514"/>
                  </a:lnTo>
                  <a:lnTo>
                    <a:pt x="171352" y="102038"/>
                  </a:lnTo>
                  <a:lnTo>
                    <a:pt x="180688" y="139321"/>
                  </a:lnTo>
                  <a:lnTo>
                    <a:pt x="176491" y="166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178984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2195" y="48931"/>
                  </a:lnTo>
                  <a:lnTo>
                    <a:pt x="3770" y="96776"/>
                  </a:lnTo>
                  <a:lnTo>
                    <a:pt x="8526" y="147997"/>
                  </a:lnTo>
                  <a:lnTo>
                    <a:pt x="9935" y="200219"/>
                  </a:lnTo>
                  <a:lnTo>
                    <a:pt x="10352" y="252736"/>
                  </a:lnTo>
                  <a:lnTo>
                    <a:pt x="7357" y="305342"/>
                  </a:lnTo>
                  <a:lnTo>
                    <a:pt x="2180" y="357973"/>
                  </a:lnTo>
                  <a:lnTo>
                    <a:pt x="646" y="40749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6549" y="47378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1463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6020" y="33691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7301" y="189512"/>
              <a:ext cx="26648" cy="400084"/>
            </a:xfrm>
            <a:custGeom>
              <a:avLst/>
              <a:gdLst/>
              <a:ahLst/>
              <a:cxnLst/>
              <a:rect l="0" t="0" r="0" b="0"/>
              <a:pathLst>
                <a:path w="26648" h="40008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4169"/>
                  </a:lnTo>
                  <a:lnTo>
                    <a:pt x="6556" y="142286"/>
                  </a:lnTo>
                  <a:lnTo>
                    <a:pt x="12765" y="194757"/>
                  </a:lnTo>
                  <a:lnTo>
                    <a:pt x="15125" y="253068"/>
                  </a:lnTo>
                  <a:lnTo>
                    <a:pt x="16994" y="306740"/>
                  </a:lnTo>
                  <a:lnTo>
                    <a:pt x="24393" y="367391"/>
                  </a:lnTo>
                  <a:lnTo>
                    <a:pt x="2664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3842" y="305326"/>
              <a:ext cx="116449" cy="252685"/>
            </a:xfrm>
            <a:custGeom>
              <a:avLst/>
              <a:gdLst/>
              <a:ahLst/>
              <a:cxnLst/>
              <a:rect l="0" t="0" r="0" b="0"/>
              <a:pathLst>
                <a:path w="116449" h="252685">
                  <a:moveTo>
                    <a:pt x="105919" y="0"/>
                  </a:moveTo>
                  <a:lnTo>
                    <a:pt x="100330" y="22357"/>
                  </a:lnTo>
                  <a:lnTo>
                    <a:pt x="80087" y="53028"/>
                  </a:lnTo>
                  <a:lnTo>
                    <a:pt x="19289" y="108406"/>
                  </a:lnTo>
                  <a:lnTo>
                    <a:pt x="4636" y="122660"/>
                  </a:lnTo>
                  <a:lnTo>
                    <a:pt x="962" y="130906"/>
                  </a:lnTo>
                  <a:lnTo>
                    <a:pt x="0" y="149427"/>
                  </a:lnTo>
                  <a:lnTo>
                    <a:pt x="3721" y="158110"/>
                  </a:lnTo>
                  <a:lnTo>
                    <a:pt x="44541" y="201683"/>
                  </a:lnTo>
                  <a:lnTo>
                    <a:pt x="105808" y="243986"/>
                  </a:lnTo>
                  <a:lnTo>
                    <a:pt x="11644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3171" y="357601"/>
              <a:ext cx="124519" cy="216998"/>
            </a:xfrm>
            <a:custGeom>
              <a:avLst/>
              <a:gdLst/>
              <a:ahLst/>
              <a:cxnLst/>
              <a:rect l="0" t="0" r="0" b="0"/>
              <a:pathLst>
                <a:path w="124519" h="216998">
                  <a:moveTo>
                    <a:pt x="8704" y="95124"/>
                  </a:moveTo>
                  <a:lnTo>
                    <a:pt x="51396" y="92004"/>
                  </a:lnTo>
                  <a:lnTo>
                    <a:pt x="70962" y="85549"/>
                  </a:lnTo>
                  <a:lnTo>
                    <a:pt x="109897" y="55721"/>
                  </a:lnTo>
                  <a:lnTo>
                    <a:pt x="113601" y="47798"/>
                  </a:lnTo>
                  <a:lnTo>
                    <a:pt x="114596" y="29637"/>
                  </a:lnTo>
                  <a:lnTo>
                    <a:pt x="110884" y="21050"/>
                  </a:lnTo>
                  <a:lnTo>
                    <a:pt x="97401" y="5270"/>
                  </a:lnTo>
                  <a:lnTo>
                    <a:pt x="88893" y="1296"/>
                  </a:lnTo>
                  <a:lnTo>
                    <a:pt x="70080" y="0"/>
                  </a:lnTo>
                  <a:lnTo>
                    <a:pt x="53140" y="6443"/>
                  </a:lnTo>
                  <a:lnTo>
                    <a:pt x="23201" y="29644"/>
                  </a:lnTo>
                  <a:lnTo>
                    <a:pt x="7410" y="61034"/>
                  </a:lnTo>
                  <a:lnTo>
                    <a:pt x="0" y="113563"/>
                  </a:lnTo>
                  <a:lnTo>
                    <a:pt x="1056" y="153880"/>
                  </a:lnTo>
                  <a:lnTo>
                    <a:pt x="9594" y="177390"/>
                  </a:lnTo>
                  <a:lnTo>
                    <a:pt x="33144" y="204767"/>
                  </a:lnTo>
                  <a:lnTo>
                    <a:pt x="55441" y="214044"/>
                  </a:lnTo>
                  <a:lnTo>
                    <a:pt x="79779" y="216997"/>
                  </a:lnTo>
                  <a:lnTo>
                    <a:pt x="124518" y="210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7798" y="229191"/>
              <a:ext cx="299342" cy="349877"/>
            </a:xfrm>
            <a:custGeom>
              <a:avLst/>
              <a:gdLst/>
              <a:ahLst/>
              <a:cxnLst/>
              <a:rect l="0" t="0" r="0" b="0"/>
              <a:pathLst>
                <a:path w="299342" h="349877">
                  <a:moveTo>
                    <a:pt x="107331" y="349876"/>
                  </a:moveTo>
                  <a:lnTo>
                    <a:pt x="92677" y="296848"/>
                  </a:lnTo>
                  <a:lnTo>
                    <a:pt x="75665" y="236207"/>
                  </a:lnTo>
                  <a:lnTo>
                    <a:pt x="58187" y="180532"/>
                  </a:lnTo>
                  <a:lnTo>
                    <a:pt x="40649" y="119750"/>
                  </a:lnTo>
                  <a:lnTo>
                    <a:pt x="19983" y="65804"/>
                  </a:lnTo>
                  <a:lnTo>
                    <a:pt x="0" y="23531"/>
                  </a:lnTo>
                  <a:lnTo>
                    <a:pt x="1852" y="15330"/>
                  </a:lnTo>
                  <a:lnTo>
                    <a:pt x="7766" y="8692"/>
                  </a:lnTo>
                  <a:lnTo>
                    <a:pt x="16388" y="3097"/>
                  </a:lnTo>
                  <a:lnTo>
                    <a:pt x="35326" y="0"/>
                  </a:lnTo>
                  <a:lnTo>
                    <a:pt x="76080" y="7544"/>
                  </a:lnTo>
                  <a:lnTo>
                    <a:pt x="131552" y="32036"/>
                  </a:lnTo>
                  <a:lnTo>
                    <a:pt x="155531" y="41328"/>
                  </a:lnTo>
                  <a:lnTo>
                    <a:pt x="213305" y="79978"/>
                  </a:lnTo>
                  <a:lnTo>
                    <a:pt x="265349" y="120373"/>
                  </a:lnTo>
                  <a:lnTo>
                    <a:pt x="280117" y="146489"/>
                  </a:lnTo>
                  <a:lnTo>
                    <a:pt x="299129" y="199736"/>
                  </a:lnTo>
                  <a:lnTo>
                    <a:pt x="299341" y="244429"/>
                  </a:lnTo>
                  <a:lnTo>
                    <a:pt x="291715" y="268305"/>
                  </a:lnTo>
                  <a:lnTo>
                    <a:pt x="286406" y="277948"/>
                  </a:lnTo>
                  <a:lnTo>
                    <a:pt x="271148" y="291782"/>
                  </a:lnTo>
                  <a:lnTo>
                    <a:pt x="227430" y="320129"/>
                  </a:lnTo>
                  <a:lnTo>
                    <a:pt x="174121" y="330222"/>
                  </a:lnTo>
                  <a:lnTo>
                    <a:pt x="128388" y="339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5699" y="377152"/>
              <a:ext cx="136600" cy="201916"/>
            </a:xfrm>
            <a:custGeom>
              <a:avLst/>
              <a:gdLst/>
              <a:ahLst/>
              <a:cxnLst/>
              <a:rect l="0" t="0" r="0" b="0"/>
              <a:pathLst>
                <a:path w="136600" h="201916">
                  <a:moveTo>
                    <a:pt x="0" y="117687"/>
                  </a:moveTo>
                  <a:lnTo>
                    <a:pt x="5589" y="100919"/>
                  </a:lnTo>
                  <a:lnTo>
                    <a:pt x="11915" y="97150"/>
                  </a:lnTo>
                  <a:lnTo>
                    <a:pt x="74837" y="88116"/>
                  </a:lnTo>
                  <a:lnTo>
                    <a:pt x="111341" y="77470"/>
                  </a:lnTo>
                  <a:lnTo>
                    <a:pt x="129814" y="66277"/>
                  </a:lnTo>
                  <a:lnTo>
                    <a:pt x="134506" y="58847"/>
                  </a:lnTo>
                  <a:lnTo>
                    <a:pt x="136599" y="41233"/>
                  </a:lnTo>
                  <a:lnTo>
                    <a:pt x="130511" y="24826"/>
                  </a:lnTo>
                  <a:lnTo>
                    <a:pt x="125612" y="17175"/>
                  </a:lnTo>
                  <a:lnTo>
                    <a:pt x="110810" y="5555"/>
                  </a:lnTo>
                  <a:lnTo>
                    <a:pt x="101949" y="818"/>
                  </a:lnTo>
                  <a:lnTo>
                    <a:pt x="92533" y="0"/>
                  </a:lnTo>
                  <a:lnTo>
                    <a:pt x="72711" y="5330"/>
                  </a:lnTo>
                  <a:lnTo>
                    <a:pt x="41821" y="21485"/>
                  </a:lnTo>
                  <a:lnTo>
                    <a:pt x="27166" y="43735"/>
                  </a:lnTo>
                  <a:lnTo>
                    <a:pt x="19093" y="70781"/>
                  </a:lnTo>
                  <a:lnTo>
                    <a:pt x="20567" y="133174"/>
                  </a:lnTo>
                  <a:lnTo>
                    <a:pt x="27078" y="154206"/>
                  </a:lnTo>
                  <a:lnTo>
                    <a:pt x="50322" y="186772"/>
                  </a:lnTo>
                  <a:lnTo>
                    <a:pt x="69939" y="195184"/>
                  </a:lnTo>
                  <a:lnTo>
                    <a:pt x="126342" y="201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5741" y="378465"/>
              <a:ext cx="165767" cy="190074"/>
            </a:xfrm>
            <a:custGeom>
              <a:avLst/>
              <a:gdLst/>
              <a:ahLst/>
              <a:cxnLst/>
              <a:rect l="0" t="0" r="0" b="0"/>
              <a:pathLst>
                <a:path w="165767" h="190074">
                  <a:moveTo>
                    <a:pt x="0" y="63731"/>
                  </a:moveTo>
                  <a:lnTo>
                    <a:pt x="0" y="112662"/>
                  </a:lnTo>
                  <a:lnTo>
                    <a:pt x="6065" y="170651"/>
                  </a:lnTo>
                  <a:lnTo>
                    <a:pt x="5213" y="170106"/>
                  </a:lnTo>
                  <a:lnTo>
                    <a:pt x="3475" y="166233"/>
                  </a:lnTo>
                  <a:lnTo>
                    <a:pt x="457" y="110577"/>
                  </a:lnTo>
                  <a:lnTo>
                    <a:pt x="5679" y="56217"/>
                  </a:lnTo>
                  <a:lnTo>
                    <a:pt x="20270" y="22511"/>
                  </a:lnTo>
                  <a:lnTo>
                    <a:pt x="39034" y="7196"/>
                  </a:lnTo>
                  <a:lnTo>
                    <a:pt x="50589" y="1475"/>
                  </a:lnTo>
                  <a:lnTo>
                    <a:pt x="61802" y="0"/>
                  </a:lnTo>
                  <a:lnTo>
                    <a:pt x="83619" y="4601"/>
                  </a:lnTo>
                  <a:lnTo>
                    <a:pt x="110044" y="20345"/>
                  </a:lnTo>
                  <a:lnTo>
                    <a:pt x="132691" y="39828"/>
                  </a:lnTo>
                  <a:lnTo>
                    <a:pt x="148630" y="66007"/>
                  </a:lnTo>
                  <a:lnTo>
                    <a:pt x="163326" y="107465"/>
                  </a:lnTo>
                  <a:lnTo>
                    <a:pt x="165766" y="144800"/>
                  </a:lnTo>
                  <a:lnTo>
                    <a:pt x="159600" y="175099"/>
                  </a:lnTo>
                  <a:lnTo>
                    <a:pt x="156703" y="180091"/>
                  </a:lnTo>
                  <a:lnTo>
                    <a:pt x="147398" y="190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23042" y="379025"/>
              <a:ext cx="165658" cy="181596"/>
            </a:xfrm>
            <a:custGeom>
              <a:avLst/>
              <a:gdLst/>
              <a:ahLst/>
              <a:cxnLst/>
              <a:rect l="0" t="0" r="0" b="0"/>
              <a:pathLst>
                <a:path w="165658" h="181596">
                  <a:moveTo>
                    <a:pt x="88025" y="52643"/>
                  </a:moveTo>
                  <a:lnTo>
                    <a:pt x="82436" y="35875"/>
                  </a:lnTo>
                  <a:lnTo>
                    <a:pt x="77280" y="32106"/>
                  </a:lnTo>
                  <a:lnTo>
                    <a:pt x="70333" y="30763"/>
                  </a:lnTo>
                  <a:lnTo>
                    <a:pt x="62192" y="31037"/>
                  </a:lnTo>
                  <a:lnTo>
                    <a:pt x="33968" y="42602"/>
                  </a:lnTo>
                  <a:lnTo>
                    <a:pt x="19936" y="57539"/>
                  </a:lnTo>
                  <a:lnTo>
                    <a:pt x="1396" y="95724"/>
                  </a:lnTo>
                  <a:lnTo>
                    <a:pt x="0" y="119363"/>
                  </a:lnTo>
                  <a:lnTo>
                    <a:pt x="4449" y="143128"/>
                  </a:lnTo>
                  <a:lnTo>
                    <a:pt x="14225" y="161489"/>
                  </a:lnTo>
                  <a:lnTo>
                    <a:pt x="32608" y="174328"/>
                  </a:lnTo>
                  <a:lnTo>
                    <a:pt x="55207" y="181595"/>
                  </a:lnTo>
                  <a:lnTo>
                    <a:pt x="87660" y="179108"/>
                  </a:lnTo>
                  <a:lnTo>
                    <a:pt x="118332" y="169793"/>
                  </a:lnTo>
                  <a:lnTo>
                    <a:pt x="135030" y="158912"/>
                  </a:lnTo>
                  <a:lnTo>
                    <a:pt x="147131" y="143157"/>
                  </a:lnTo>
                  <a:lnTo>
                    <a:pt x="164431" y="104447"/>
                  </a:lnTo>
                  <a:lnTo>
                    <a:pt x="165657" y="80736"/>
                  </a:lnTo>
                  <a:lnTo>
                    <a:pt x="164346" y="67862"/>
                  </a:lnTo>
                  <a:lnTo>
                    <a:pt x="153531" y="47319"/>
                  </a:lnTo>
                  <a:lnTo>
                    <a:pt x="1090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7937" y="388182"/>
              <a:ext cx="284271" cy="140456"/>
            </a:xfrm>
            <a:custGeom>
              <a:avLst/>
              <a:gdLst/>
              <a:ahLst/>
              <a:cxnLst/>
              <a:rect l="0" t="0" r="0" b="0"/>
              <a:pathLst>
                <a:path w="284271" h="140456">
                  <a:moveTo>
                    <a:pt x="0" y="54014"/>
                  </a:moveTo>
                  <a:lnTo>
                    <a:pt x="11179" y="65193"/>
                  </a:lnTo>
                  <a:lnTo>
                    <a:pt x="31209" y="124795"/>
                  </a:lnTo>
                  <a:lnTo>
                    <a:pt x="36098" y="140455"/>
                  </a:lnTo>
                  <a:lnTo>
                    <a:pt x="34371" y="135716"/>
                  </a:lnTo>
                  <a:lnTo>
                    <a:pt x="28833" y="77743"/>
                  </a:lnTo>
                  <a:lnTo>
                    <a:pt x="22593" y="27896"/>
                  </a:lnTo>
                  <a:lnTo>
                    <a:pt x="25591" y="17885"/>
                  </a:lnTo>
                  <a:lnTo>
                    <a:pt x="31099" y="10041"/>
                  </a:lnTo>
                  <a:lnTo>
                    <a:pt x="38280" y="3642"/>
                  </a:lnTo>
                  <a:lnTo>
                    <a:pt x="45408" y="1715"/>
                  </a:lnTo>
                  <a:lnTo>
                    <a:pt x="52499" y="2771"/>
                  </a:lnTo>
                  <a:lnTo>
                    <a:pt x="59566" y="5814"/>
                  </a:lnTo>
                  <a:lnTo>
                    <a:pt x="70538" y="18554"/>
                  </a:lnTo>
                  <a:lnTo>
                    <a:pt x="112736" y="80400"/>
                  </a:lnTo>
                  <a:lnTo>
                    <a:pt x="116101" y="80964"/>
                  </a:lnTo>
                  <a:lnTo>
                    <a:pt x="117175" y="76660"/>
                  </a:lnTo>
                  <a:lnTo>
                    <a:pt x="116083" y="30542"/>
                  </a:lnTo>
                  <a:lnTo>
                    <a:pt x="120672" y="19649"/>
                  </a:lnTo>
                  <a:lnTo>
                    <a:pt x="138250" y="4426"/>
                  </a:lnTo>
                  <a:lnTo>
                    <a:pt x="158541" y="0"/>
                  </a:lnTo>
                  <a:lnTo>
                    <a:pt x="200163" y="6690"/>
                  </a:lnTo>
                  <a:lnTo>
                    <a:pt x="218033" y="18943"/>
                  </a:lnTo>
                  <a:lnTo>
                    <a:pt x="248569" y="55406"/>
                  </a:lnTo>
                  <a:lnTo>
                    <a:pt x="284270" y="117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7573" y="400082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54145"/>
                  </a:lnTo>
                  <a:lnTo>
                    <a:pt x="1575" y="92082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84849" y="252683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31586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11191" y="347858"/>
              <a:ext cx="168457" cy="189096"/>
            </a:xfrm>
            <a:custGeom>
              <a:avLst/>
              <a:gdLst/>
              <a:ahLst/>
              <a:cxnLst/>
              <a:rect l="0" t="0" r="0" b="0"/>
              <a:pathLst>
                <a:path w="168457" h="189096">
                  <a:moveTo>
                    <a:pt x="0" y="41696"/>
                  </a:moveTo>
                  <a:lnTo>
                    <a:pt x="8334" y="79174"/>
                  </a:lnTo>
                  <a:lnTo>
                    <a:pt x="15684" y="125008"/>
                  </a:lnTo>
                  <a:lnTo>
                    <a:pt x="16305" y="126483"/>
                  </a:lnTo>
                  <a:lnTo>
                    <a:pt x="5124" y="72714"/>
                  </a:lnTo>
                  <a:lnTo>
                    <a:pt x="7347" y="51972"/>
                  </a:lnTo>
                  <a:lnTo>
                    <a:pt x="20765" y="20564"/>
                  </a:lnTo>
                  <a:lnTo>
                    <a:pt x="39255" y="5788"/>
                  </a:lnTo>
                  <a:lnTo>
                    <a:pt x="50737" y="210"/>
                  </a:lnTo>
                  <a:lnTo>
                    <a:pt x="60730" y="0"/>
                  </a:lnTo>
                  <a:lnTo>
                    <a:pt x="69733" y="3370"/>
                  </a:lnTo>
                  <a:lnTo>
                    <a:pt x="131666" y="58002"/>
                  </a:lnTo>
                  <a:lnTo>
                    <a:pt x="148327" y="85522"/>
                  </a:lnTo>
                  <a:lnTo>
                    <a:pt x="163267" y="127432"/>
                  </a:lnTo>
                  <a:lnTo>
                    <a:pt x="168456" y="189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45750" y="362630"/>
              <a:ext cx="197111" cy="153267"/>
            </a:xfrm>
            <a:custGeom>
              <a:avLst/>
              <a:gdLst/>
              <a:ahLst/>
              <a:cxnLst/>
              <a:rect l="0" t="0" r="0" b="0"/>
              <a:pathLst>
                <a:path w="197111" h="153267">
                  <a:moveTo>
                    <a:pt x="102353" y="58509"/>
                  </a:moveTo>
                  <a:lnTo>
                    <a:pt x="92778" y="27227"/>
                  </a:lnTo>
                  <a:lnTo>
                    <a:pt x="82110" y="11071"/>
                  </a:lnTo>
                  <a:lnTo>
                    <a:pt x="73650" y="5827"/>
                  </a:lnTo>
                  <a:lnTo>
                    <a:pt x="51772" y="0"/>
                  </a:lnTo>
                  <a:lnTo>
                    <a:pt x="41726" y="1956"/>
                  </a:lnTo>
                  <a:lnTo>
                    <a:pt x="24325" y="13487"/>
                  </a:lnTo>
                  <a:lnTo>
                    <a:pt x="11912" y="33430"/>
                  </a:lnTo>
                  <a:lnTo>
                    <a:pt x="3666" y="59061"/>
                  </a:lnTo>
                  <a:lnTo>
                    <a:pt x="0" y="89950"/>
                  </a:lnTo>
                  <a:lnTo>
                    <a:pt x="4611" y="116937"/>
                  </a:lnTo>
                  <a:lnTo>
                    <a:pt x="9115" y="129047"/>
                  </a:lnTo>
                  <a:lnTo>
                    <a:pt x="17968" y="134780"/>
                  </a:lnTo>
                  <a:lnTo>
                    <a:pt x="43402" y="134911"/>
                  </a:lnTo>
                  <a:lnTo>
                    <a:pt x="64844" y="127171"/>
                  </a:lnTo>
                  <a:lnTo>
                    <a:pt x="73838" y="121831"/>
                  </a:lnTo>
                  <a:lnTo>
                    <a:pt x="86950" y="106540"/>
                  </a:lnTo>
                  <a:lnTo>
                    <a:pt x="104900" y="68127"/>
                  </a:lnTo>
                  <a:lnTo>
                    <a:pt x="106214" y="47576"/>
                  </a:lnTo>
                  <a:lnTo>
                    <a:pt x="104927" y="37182"/>
                  </a:lnTo>
                  <a:lnTo>
                    <a:pt x="104069" y="34933"/>
                  </a:lnTo>
                  <a:lnTo>
                    <a:pt x="103116" y="44911"/>
                  </a:lnTo>
                  <a:lnTo>
                    <a:pt x="108168" y="71248"/>
                  </a:lnTo>
                  <a:lnTo>
                    <a:pt x="128762" y="110419"/>
                  </a:lnTo>
                  <a:lnTo>
                    <a:pt x="141776" y="126814"/>
                  </a:lnTo>
                  <a:lnTo>
                    <a:pt x="167846" y="143608"/>
                  </a:lnTo>
                  <a:lnTo>
                    <a:pt x="197110" y="153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69202" y="105284"/>
              <a:ext cx="1" cy="431670"/>
            </a:xfrm>
            <a:custGeom>
              <a:avLst/>
              <a:gdLst/>
              <a:ahLst/>
              <a:cxnLst/>
              <a:rect l="0" t="0" r="0" b="0"/>
              <a:pathLst>
                <a:path w="1" h="431670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60995"/>
                  </a:lnTo>
                  <a:lnTo>
                    <a:pt x="0" y="218888"/>
                  </a:lnTo>
                  <a:lnTo>
                    <a:pt x="0" y="273086"/>
                  </a:lnTo>
                  <a:lnTo>
                    <a:pt x="0" y="323070"/>
                  </a:lnTo>
                  <a:lnTo>
                    <a:pt x="0" y="38188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2860" y="305326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31585"/>
                  </a:moveTo>
                  <a:lnTo>
                    <a:pt x="241505" y="14818"/>
                  </a:lnTo>
                  <a:lnTo>
                    <a:pt x="233533" y="9879"/>
                  </a:lnTo>
                  <a:lnTo>
                    <a:pt x="198786" y="2927"/>
                  </a:lnTo>
                  <a:lnTo>
                    <a:pt x="138355" y="3698"/>
                  </a:lnTo>
                  <a:lnTo>
                    <a:pt x="81011" y="9179"/>
                  </a:lnTo>
                  <a:lnTo>
                    <a:pt x="28134" y="90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24080" y="379025"/>
              <a:ext cx="141426" cy="154590"/>
            </a:xfrm>
            <a:custGeom>
              <a:avLst/>
              <a:gdLst/>
              <a:ahLst/>
              <a:cxnLst/>
              <a:rect l="0" t="0" r="0" b="0"/>
              <a:pathLst>
                <a:path w="141426" h="154590">
                  <a:moveTo>
                    <a:pt x="108334" y="0"/>
                  </a:moveTo>
                  <a:lnTo>
                    <a:pt x="46241" y="5590"/>
                  </a:lnTo>
                  <a:lnTo>
                    <a:pt x="27705" y="17692"/>
                  </a:lnTo>
                  <a:lnTo>
                    <a:pt x="12838" y="35939"/>
                  </a:lnTo>
                  <a:lnTo>
                    <a:pt x="2330" y="59647"/>
                  </a:lnTo>
                  <a:lnTo>
                    <a:pt x="0" y="82662"/>
                  </a:lnTo>
                  <a:lnTo>
                    <a:pt x="8036" y="126033"/>
                  </a:lnTo>
                  <a:lnTo>
                    <a:pt x="13393" y="134325"/>
                  </a:lnTo>
                  <a:lnTo>
                    <a:pt x="28703" y="146658"/>
                  </a:lnTo>
                  <a:lnTo>
                    <a:pt x="62643" y="154589"/>
                  </a:lnTo>
                  <a:lnTo>
                    <a:pt x="96746" y="151349"/>
                  </a:lnTo>
                  <a:lnTo>
                    <a:pt x="105288" y="146523"/>
                  </a:lnTo>
                  <a:lnTo>
                    <a:pt x="137164" y="103783"/>
                  </a:lnTo>
                  <a:lnTo>
                    <a:pt x="141425" y="83561"/>
                  </a:lnTo>
                  <a:lnTo>
                    <a:pt x="13992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27171" y="357968"/>
              <a:ext cx="63172" cy="160485"/>
            </a:xfrm>
            <a:custGeom>
              <a:avLst/>
              <a:gdLst/>
              <a:ahLst/>
              <a:cxnLst/>
              <a:rect l="0" t="0" r="0" b="0"/>
              <a:pathLst>
                <a:path w="63172" h="160485">
                  <a:moveTo>
                    <a:pt x="0" y="31586"/>
                  </a:moveTo>
                  <a:lnTo>
                    <a:pt x="0" y="53943"/>
                  </a:lnTo>
                  <a:lnTo>
                    <a:pt x="19786" y="108576"/>
                  </a:lnTo>
                  <a:lnTo>
                    <a:pt x="40433" y="156498"/>
                  </a:lnTo>
                  <a:lnTo>
                    <a:pt x="43332" y="160484"/>
                  </a:lnTo>
                  <a:lnTo>
                    <a:pt x="44096" y="159632"/>
                  </a:lnTo>
                  <a:lnTo>
                    <a:pt x="32799" y="122624"/>
                  </a:lnTo>
                  <a:lnTo>
                    <a:pt x="8334" y="64299"/>
                  </a:lnTo>
                  <a:lnTo>
                    <a:pt x="6823" y="42616"/>
                  </a:lnTo>
                  <a:lnTo>
                    <a:pt x="11221" y="22450"/>
                  </a:lnTo>
                  <a:lnTo>
                    <a:pt x="20975" y="5689"/>
                  </a:lnTo>
                  <a:lnTo>
                    <a:pt x="28021" y="145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00870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30967" y="356365"/>
              <a:ext cx="152428" cy="172017"/>
            </a:xfrm>
            <a:custGeom>
              <a:avLst/>
              <a:gdLst/>
              <a:ahLst/>
              <a:cxnLst/>
              <a:rect l="0" t="0" r="0" b="0"/>
              <a:pathLst>
                <a:path w="152428" h="172017">
                  <a:moveTo>
                    <a:pt x="133115" y="12132"/>
                  </a:moveTo>
                  <a:lnTo>
                    <a:pt x="121937" y="954"/>
                  </a:lnTo>
                  <a:lnTo>
                    <a:pt x="113965" y="0"/>
                  </a:lnTo>
                  <a:lnTo>
                    <a:pt x="59898" y="15661"/>
                  </a:lnTo>
                  <a:lnTo>
                    <a:pt x="27973" y="26176"/>
                  </a:lnTo>
                  <a:lnTo>
                    <a:pt x="9957" y="39431"/>
                  </a:lnTo>
                  <a:lnTo>
                    <a:pt x="1877" y="47879"/>
                  </a:lnTo>
                  <a:lnTo>
                    <a:pt x="0" y="54680"/>
                  </a:lnTo>
                  <a:lnTo>
                    <a:pt x="2258" y="60385"/>
                  </a:lnTo>
                  <a:lnTo>
                    <a:pt x="7272" y="65357"/>
                  </a:lnTo>
                  <a:lnTo>
                    <a:pt x="25322" y="70883"/>
                  </a:lnTo>
                  <a:lnTo>
                    <a:pt x="81313" y="83126"/>
                  </a:lnTo>
                  <a:lnTo>
                    <a:pt x="119197" y="95428"/>
                  </a:lnTo>
                  <a:lnTo>
                    <a:pt x="142137" y="111154"/>
                  </a:lnTo>
                  <a:lnTo>
                    <a:pt x="148489" y="121430"/>
                  </a:lnTo>
                  <a:lnTo>
                    <a:pt x="152427" y="145327"/>
                  </a:lnTo>
                  <a:lnTo>
                    <a:pt x="149499" y="154741"/>
                  </a:lnTo>
                  <a:lnTo>
                    <a:pt x="144038" y="162187"/>
                  </a:lnTo>
                  <a:lnTo>
                    <a:pt x="136888" y="168320"/>
                  </a:lnTo>
                  <a:lnTo>
                    <a:pt x="113345" y="172016"/>
                  </a:lnTo>
                  <a:lnTo>
                    <a:pt x="98878" y="171364"/>
                  </a:lnTo>
                  <a:lnTo>
                    <a:pt x="89234" y="168589"/>
                  </a:lnTo>
                  <a:lnTo>
                    <a:pt x="82804" y="164400"/>
                  </a:lnTo>
                  <a:lnTo>
                    <a:pt x="69944" y="149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9025" y="552424"/>
              <a:ext cx="4064002" cy="174043"/>
            </a:xfrm>
            <a:custGeom>
              <a:avLst/>
              <a:gdLst/>
              <a:ahLst/>
              <a:cxnLst/>
              <a:rect l="0" t="0" r="0" b="0"/>
              <a:pathLst>
                <a:path w="4064002" h="174043">
                  <a:moveTo>
                    <a:pt x="4064001" y="68757"/>
                  </a:moveTo>
                  <a:lnTo>
                    <a:pt x="4036445" y="61521"/>
                  </a:lnTo>
                  <a:lnTo>
                    <a:pt x="3980222" y="58879"/>
                  </a:lnTo>
                  <a:lnTo>
                    <a:pt x="3929299" y="52768"/>
                  </a:lnTo>
                  <a:lnTo>
                    <a:pt x="3869803" y="48701"/>
                  </a:lnTo>
                  <a:lnTo>
                    <a:pt x="3808658" y="44778"/>
                  </a:lnTo>
                  <a:lnTo>
                    <a:pt x="3746191" y="38674"/>
                  </a:lnTo>
                  <a:lnTo>
                    <a:pt x="3688791" y="30233"/>
                  </a:lnTo>
                  <a:lnTo>
                    <a:pt x="3629274" y="24232"/>
                  </a:lnTo>
                  <a:lnTo>
                    <a:pt x="3578784" y="18520"/>
                  </a:lnTo>
                  <a:lnTo>
                    <a:pt x="3526779" y="13708"/>
                  </a:lnTo>
                  <a:lnTo>
                    <a:pt x="3474325" y="7992"/>
                  </a:lnTo>
                  <a:lnTo>
                    <a:pt x="3421739" y="6299"/>
                  </a:lnTo>
                  <a:lnTo>
                    <a:pt x="3369113" y="5797"/>
                  </a:lnTo>
                  <a:lnTo>
                    <a:pt x="3313355" y="5649"/>
                  </a:lnTo>
                  <a:lnTo>
                    <a:pt x="3255501" y="5604"/>
                  </a:lnTo>
                  <a:lnTo>
                    <a:pt x="3194728" y="0"/>
                  </a:lnTo>
                  <a:lnTo>
                    <a:pt x="3132118" y="3269"/>
                  </a:lnTo>
                  <a:lnTo>
                    <a:pt x="3079618" y="6069"/>
                  </a:lnTo>
                  <a:lnTo>
                    <a:pt x="3023639" y="11448"/>
                  </a:lnTo>
                  <a:lnTo>
                    <a:pt x="2968384" y="10210"/>
                  </a:lnTo>
                  <a:lnTo>
                    <a:pt x="2941840" y="12320"/>
                  </a:lnTo>
                  <a:lnTo>
                    <a:pt x="2886845" y="7263"/>
                  </a:lnTo>
                  <a:lnTo>
                    <a:pt x="2829650" y="6083"/>
                  </a:lnTo>
                  <a:lnTo>
                    <a:pt x="2768250" y="5733"/>
                  </a:lnTo>
                  <a:lnTo>
                    <a:pt x="2705603" y="8749"/>
                  </a:lnTo>
                  <a:lnTo>
                    <a:pt x="2651946" y="10813"/>
                  </a:lnTo>
                  <a:lnTo>
                    <a:pt x="2610702" y="10254"/>
                  </a:lnTo>
                  <a:lnTo>
                    <a:pt x="2568845" y="11258"/>
                  </a:lnTo>
                  <a:lnTo>
                    <a:pt x="2541999" y="9277"/>
                  </a:lnTo>
                  <a:lnTo>
                    <a:pt x="2479747" y="14983"/>
                  </a:lnTo>
                  <a:lnTo>
                    <a:pt x="2427488" y="15779"/>
                  </a:lnTo>
                  <a:lnTo>
                    <a:pt x="2364929" y="17218"/>
                  </a:lnTo>
                  <a:lnTo>
                    <a:pt x="2305085" y="24435"/>
                  </a:lnTo>
                  <a:lnTo>
                    <a:pt x="2248615" y="25989"/>
                  </a:lnTo>
                  <a:lnTo>
                    <a:pt x="2187612" y="32103"/>
                  </a:lnTo>
                  <a:lnTo>
                    <a:pt x="2130502" y="30104"/>
                  </a:lnTo>
                  <a:lnTo>
                    <a:pt x="2074161" y="35429"/>
                  </a:lnTo>
                  <a:lnTo>
                    <a:pt x="2022656" y="36655"/>
                  </a:lnTo>
                  <a:lnTo>
                    <a:pt x="1964891" y="37018"/>
                  </a:lnTo>
                  <a:lnTo>
                    <a:pt x="1903451" y="42730"/>
                  </a:lnTo>
                  <a:lnTo>
                    <a:pt x="1846254" y="40652"/>
                  </a:lnTo>
                  <a:lnTo>
                    <a:pt x="1789896" y="42842"/>
                  </a:lnTo>
                  <a:lnTo>
                    <a:pt x="1744627" y="41971"/>
                  </a:lnTo>
                  <a:lnTo>
                    <a:pt x="1682517" y="46568"/>
                  </a:lnTo>
                  <a:lnTo>
                    <a:pt x="1625188" y="54712"/>
                  </a:lnTo>
                  <a:lnTo>
                    <a:pt x="1568804" y="57534"/>
                  </a:lnTo>
                  <a:lnTo>
                    <a:pt x="1507017" y="63680"/>
                  </a:lnTo>
                  <a:lnTo>
                    <a:pt x="1446892" y="67754"/>
                  </a:lnTo>
                  <a:lnTo>
                    <a:pt x="1389955" y="68559"/>
                  </a:lnTo>
                  <a:lnTo>
                    <a:pt x="1328059" y="74307"/>
                  </a:lnTo>
                  <a:lnTo>
                    <a:pt x="1266743" y="72236"/>
                  </a:lnTo>
                  <a:lnTo>
                    <a:pt x="1217871" y="76677"/>
                  </a:lnTo>
                  <a:lnTo>
                    <a:pt x="1155724" y="81890"/>
                  </a:lnTo>
                  <a:lnTo>
                    <a:pt x="1093058" y="88249"/>
                  </a:lnTo>
                  <a:lnTo>
                    <a:pt x="1044226" y="89350"/>
                  </a:lnTo>
                  <a:lnTo>
                    <a:pt x="982560" y="96958"/>
                  </a:lnTo>
                  <a:lnTo>
                    <a:pt x="933628" y="100509"/>
                  </a:lnTo>
                  <a:lnTo>
                    <a:pt x="871459" y="105358"/>
                  </a:lnTo>
                  <a:lnTo>
                    <a:pt x="820510" y="104948"/>
                  </a:lnTo>
                  <a:lnTo>
                    <a:pt x="771489" y="109116"/>
                  </a:lnTo>
                  <a:lnTo>
                    <a:pt x="724209" y="113470"/>
                  </a:lnTo>
                  <a:lnTo>
                    <a:pt x="673155" y="119050"/>
                  </a:lnTo>
                  <a:lnTo>
                    <a:pt x="624103" y="120703"/>
                  </a:lnTo>
                  <a:lnTo>
                    <a:pt x="576814" y="124313"/>
                  </a:lnTo>
                  <a:lnTo>
                    <a:pt x="514022" y="130424"/>
                  </a:lnTo>
                  <a:lnTo>
                    <a:pt x="465168" y="131482"/>
                  </a:lnTo>
                  <a:lnTo>
                    <a:pt x="413649" y="131796"/>
                  </a:lnTo>
                  <a:lnTo>
                    <a:pt x="351074" y="137968"/>
                  </a:lnTo>
                  <a:lnTo>
                    <a:pt x="301984" y="135407"/>
                  </a:lnTo>
                  <a:lnTo>
                    <a:pt x="239762" y="143837"/>
                  </a:lnTo>
                  <a:lnTo>
                    <a:pt x="188804" y="150274"/>
                  </a:lnTo>
                  <a:lnTo>
                    <a:pt x="139780" y="155301"/>
                  </a:lnTo>
                  <a:lnTo>
                    <a:pt x="81294" y="161891"/>
                  </a:lnTo>
                  <a:lnTo>
                    <a:pt x="25177" y="171633"/>
                  </a:lnTo>
                  <a:lnTo>
                    <a:pt x="0" y="174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243003" y="800402"/>
            <a:ext cx="5769184" cy="473547"/>
            <a:chOff x="2243003" y="800402"/>
            <a:chExt cx="5769184" cy="473547"/>
          </a:xfrm>
        </p:grpSpPr>
        <p:sp>
          <p:nvSpPr>
            <p:cNvPr id="27" name="Freeform 26"/>
            <p:cNvSpPr/>
            <p:nvPr/>
          </p:nvSpPr>
          <p:spPr>
            <a:xfrm>
              <a:off x="2243003" y="915979"/>
              <a:ext cx="41681" cy="357970"/>
            </a:xfrm>
            <a:custGeom>
              <a:avLst/>
              <a:gdLst/>
              <a:ahLst/>
              <a:cxnLst/>
              <a:rect l="0" t="0" r="0" b="0"/>
              <a:pathLst>
                <a:path w="41681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5289"/>
                  </a:lnTo>
                  <a:lnTo>
                    <a:pt x="7997" y="194477"/>
                  </a:lnTo>
                  <a:lnTo>
                    <a:pt x="17532" y="244926"/>
                  </a:lnTo>
                  <a:lnTo>
                    <a:pt x="28115" y="304487"/>
                  </a:lnTo>
                  <a:lnTo>
                    <a:pt x="33372" y="337833"/>
                  </a:lnTo>
                  <a:lnTo>
                    <a:pt x="4168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21554" y="122130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60238" y="844908"/>
              <a:ext cx="192985" cy="386927"/>
            </a:xfrm>
            <a:custGeom>
              <a:avLst/>
              <a:gdLst/>
              <a:ahLst/>
              <a:cxnLst/>
              <a:rect l="0" t="0" r="0" b="0"/>
              <a:pathLst>
                <a:path w="192985" h="386927">
                  <a:moveTo>
                    <a:pt x="87699" y="386926"/>
                  </a:moveTo>
                  <a:lnTo>
                    <a:pt x="69741" y="330711"/>
                  </a:lnTo>
                  <a:lnTo>
                    <a:pt x="58332" y="284352"/>
                  </a:lnTo>
                  <a:lnTo>
                    <a:pt x="41823" y="227852"/>
                  </a:lnTo>
                  <a:lnTo>
                    <a:pt x="29003" y="175886"/>
                  </a:lnTo>
                  <a:lnTo>
                    <a:pt x="10617" y="114509"/>
                  </a:lnTo>
                  <a:lnTo>
                    <a:pt x="0" y="81992"/>
                  </a:lnTo>
                  <a:lnTo>
                    <a:pt x="2318" y="60717"/>
                  </a:lnTo>
                  <a:lnTo>
                    <a:pt x="6212" y="50130"/>
                  </a:lnTo>
                  <a:lnTo>
                    <a:pt x="13487" y="41902"/>
                  </a:lnTo>
                  <a:lnTo>
                    <a:pt x="55666" y="20292"/>
                  </a:lnTo>
                  <a:lnTo>
                    <a:pt x="109867" y="2296"/>
                  </a:lnTo>
                  <a:lnTo>
                    <a:pt x="147560" y="0"/>
                  </a:lnTo>
                  <a:lnTo>
                    <a:pt x="192984" y="7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37409" y="1042321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41857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47979" y="109496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8333" y="112614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58507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8203" y="1074233"/>
              <a:ext cx="152989" cy="136545"/>
            </a:xfrm>
            <a:custGeom>
              <a:avLst/>
              <a:gdLst/>
              <a:ahLst/>
              <a:cxnLst/>
              <a:rect l="0" t="0" r="0" b="0"/>
              <a:pathLst>
                <a:path w="152989" h="136545">
                  <a:moveTo>
                    <a:pt x="5589" y="20730"/>
                  </a:moveTo>
                  <a:lnTo>
                    <a:pt x="0" y="37498"/>
                  </a:lnTo>
                  <a:lnTo>
                    <a:pt x="2114" y="70282"/>
                  </a:lnTo>
                  <a:lnTo>
                    <a:pt x="10149" y="109632"/>
                  </a:lnTo>
                  <a:lnTo>
                    <a:pt x="12139" y="113923"/>
                  </a:lnTo>
                  <a:lnTo>
                    <a:pt x="13465" y="112105"/>
                  </a:lnTo>
                  <a:lnTo>
                    <a:pt x="15885" y="50170"/>
                  </a:lnTo>
                  <a:lnTo>
                    <a:pt x="18354" y="25626"/>
                  </a:lnTo>
                  <a:lnTo>
                    <a:pt x="27250" y="6918"/>
                  </a:lnTo>
                  <a:lnTo>
                    <a:pt x="35238" y="2164"/>
                  </a:lnTo>
                  <a:lnTo>
                    <a:pt x="56591" y="0"/>
                  </a:lnTo>
                  <a:lnTo>
                    <a:pt x="78560" y="9177"/>
                  </a:lnTo>
                  <a:lnTo>
                    <a:pt x="115670" y="38075"/>
                  </a:lnTo>
                  <a:lnTo>
                    <a:pt x="132702" y="64864"/>
                  </a:lnTo>
                  <a:lnTo>
                    <a:pt x="149508" y="112633"/>
                  </a:lnTo>
                  <a:lnTo>
                    <a:pt x="152988" y="136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77573" y="826626"/>
              <a:ext cx="165246" cy="401463"/>
            </a:xfrm>
            <a:custGeom>
              <a:avLst/>
              <a:gdLst/>
              <a:ahLst/>
              <a:cxnLst/>
              <a:rect l="0" t="0" r="0" b="0"/>
              <a:pathLst>
                <a:path w="165246" h="401463">
                  <a:moveTo>
                    <a:pt x="112603" y="310451"/>
                  </a:moveTo>
                  <a:lnTo>
                    <a:pt x="92360" y="260899"/>
                  </a:lnTo>
                  <a:lnTo>
                    <a:pt x="82730" y="252850"/>
                  </a:lnTo>
                  <a:lnTo>
                    <a:pt x="56432" y="243907"/>
                  </a:lnTo>
                  <a:lnTo>
                    <a:pt x="44740" y="245031"/>
                  </a:lnTo>
                  <a:lnTo>
                    <a:pt x="25509" y="255639"/>
                  </a:lnTo>
                  <a:lnTo>
                    <a:pt x="12283" y="275172"/>
                  </a:lnTo>
                  <a:lnTo>
                    <a:pt x="3675" y="299451"/>
                  </a:lnTo>
                  <a:lnTo>
                    <a:pt x="0" y="339427"/>
                  </a:lnTo>
                  <a:lnTo>
                    <a:pt x="6969" y="378568"/>
                  </a:lnTo>
                  <a:lnTo>
                    <a:pt x="17301" y="397657"/>
                  </a:lnTo>
                  <a:lnTo>
                    <a:pt x="24502" y="401344"/>
                  </a:lnTo>
                  <a:lnTo>
                    <a:pt x="32812" y="401462"/>
                  </a:lnTo>
                  <a:lnTo>
                    <a:pt x="50234" y="395354"/>
                  </a:lnTo>
                  <a:lnTo>
                    <a:pt x="73196" y="377592"/>
                  </a:lnTo>
                  <a:lnTo>
                    <a:pt x="93648" y="350622"/>
                  </a:lnTo>
                  <a:lnTo>
                    <a:pt x="115465" y="294078"/>
                  </a:lnTo>
                  <a:lnTo>
                    <a:pt x="141908" y="231129"/>
                  </a:lnTo>
                  <a:lnTo>
                    <a:pt x="157776" y="171040"/>
                  </a:lnTo>
                  <a:lnTo>
                    <a:pt x="163032" y="122655"/>
                  </a:lnTo>
                  <a:lnTo>
                    <a:pt x="163639" y="63479"/>
                  </a:lnTo>
                  <a:lnTo>
                    <a:pt x="150534" y="5877"/>
                  </a:lnTo>
                  <a:lnTo>
                    <a:pt x="146079" y="947"/>
                  </a:lnTo>
                  <a:lnTo>
                    <a:pt x="140769" y="0"/>
                  </a:lnTo>
                  <a:lnTo>
                    <a:pt x="134890" y="1708"/>
                  </a:lnTo>
                  <a:lnTo>
                    <a:pt x="129801" y="6357"/>
                  </a:lnTo>
                  <a:lnTo>
                    <a:pt x="121026" y="20880"/>
                  </a:lnTo>
                  <a:lnTo>
                    <a:pt x="114267" y="81676"/>
                  </a:lnTo>
                  <a:lnTo>
                    <a:pt x="116051" y="144292"/>
                  </a:lnTo>
                  <a:lnTo>
                    <a:pt x="127322" y="207050"/>
                  </a:lnTo>
                  <a:lnTo>
                    <a:pt x="144278" y="267199"/>
                  </a:lnTo>
                  <a:lnTo>
                    <a:pt x="162134" y="330383"/>
                  </a:lnTo>
                  <a:lnTo>
                    <a:pt x="165245" y="342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79488" y="990639"/>
              <a:ext cx="163456" cy="172005"/>
            </a:xfrm>
            <a:custGeom>
              <a:avLst/>
              <a:gdLst/>
              <a:ahLst/>
              <a:cxnLst/>
              <a:rect l="0" t="0" r="0" b="0"/>
              <a:pathLst>
                <a:path w="163456" h="172005">
                  <a:moveTo>
                    <a:pt x="142398" y="93796"/>
                  </a:moveTo>
                  <a:lnTo>
                    <a:pt x="140058" y="55278"/>
                  </a:lnTo>
                  <a:lnTo>
                    <a:pt x="113089" y="8424"/>
                  </a:lnTo>
                  <a:lnTo>
                    <a:pt x="104141" y="2956"/>
                  </a:lnTo>
                  <a:lnTo>
                    <a:pt x="81721" y="0"/>
                  </a:lnTo>
                  <a:lnTo>
                    <a:pt x="62398" y="5705"/>
                  </a:lnTo>
                  <a:lnTo>
                    <a:pt x="23631" y="35012"/>
                  </a:lnTo>
                  <a:lnTo>
                    <a:pt x="9284" y="48562"/>
                  </a:lnTo>
                  <a:lnTo>
                    <a:pt x="1347" y="71742"/>
                  </a:lnTo>
                  <a:lnTo>
                    <a:pt x="0" y="114558"/>
                  </a:lnTo>
                  <a:lnTo>
                    <a:pt x="5410" y="141628"/>
                  </a:lnTo>
                  <a:lnTo>
                    <a:pt x="15614" y="165357"/>
                  </a:lnTo>
                  <a:lnTo>
                    <a:pt x="22780" y="170749"/>
                  </a:lnTo>
                  <a:lnTo>
                    <a:pt x="31067" y="172004"/>
                  </a:lnTo>
                  <a:lnTo>
                    <a:pt x="40101" y="170501"/>
                  </a:lnTo>
                  <a:lnTo>
                    <a:pt x="56378" y="159473"/>
                  </a:lnTo>
                  <a:lnTo>
                    <a:pt x="70242" y="142873"/>
                  </a:lnTo>
                  <a:lnTo>
                    <a:pt x="96294" y="82954"/>
                  </a:lnTo>
                  <a:lnTo>
                    <a:pt x="103580" y="62071"/>
                  </a:lnTo>
                  <a:lnTo>
                    <a:pt x="105990" y="59778"/>
                  </a:lnTo>
                  <a:lnTo>
                    <a:pt x="107598" y="62928"/>
                  </a:lnTo>
                  <a:lnTo>
                    <a:pt x="115766" y="96017"/>
                  </a:lnTo>
                  <a:lnTo>
                    <a:pt x="130867" y="120450"/>
                  </a:lnTo>
                  <a:lnTo>
                    <a:pt x="137050" y="124434"/>
                  </a:lnTo>
                  <a:lnTo>
                    <a:pt x="143512" y="125919"/>
                  </a:lnTo>
                  <a:lnTo>
                    <a:pt x="163455" y="125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26413" y="975237"/>
              <a:ext cx="132427" cy="161429"/>
            </a:xfrm>
            <a:custGeom>
              <a:avLst/>
              <a:gdLst/>
              <a:ahLst/>
              <a:cxnLst/>
              <a:rect l="0" t="0" r="0" b="0"/>
              <a:pathLst>
                <a:path w="132427" h="161429">
                  <a:moveTo>
                    <a:pt x="132426" y="24970"/>
                  </a:moveTo>
                  <a:lnTo>
                    <a:pt x="114445" y="9329"/>
                  </a:lnTo>
                  <a:lnTo>
                    <a:pt x="97529" y="1251"/>
                  </a:lnTo>
                  <a:lnTo>
                    <a:pt x="75192" y="0"/>
                  </a:lnTo>
                  <a:lnTo>
                    <a:pt x="52007" y="4513"/>
                  </a:lnTo>
                  <a:lnTo>
                    <a:pt x="33903" y="14318"/>
                  </a:lnTo>
                  <a:lnTo>
                    <a:pt x="10557" y="44171"/>
                  </a:lnTo>
                  <a:lnTo>
                    <a:pt x="0" y="82652"/>
                  </a:lnTo>
                  <a:lnTo>
                    <a:pt x="2462" y="123689"/>
                  </a:lnTo>
                  <a:lnTo>
                    <a:pt x="10713" y="145274"/>
                  </a:lnTo>
                  <a:lnTo>
                    <a:pt x="16189" y="154306"/>
                  </a:lnTo>
                  <a:lnTo>
                    <a:pt x="23349" y="159157"/>
                  </a:lnTo>
                  <a:lnTo>
                    <a:pt x="40664" y="161428"/>
                  </a:lnTo>
                  <a:lnTo>
                    <a:pt x="79784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95811" y="1031936"/>
              <a:ext cx="142922" cy="108876"/>
            </a:xfrm>
            <a:custGeom>
              <a:avLst/>
              <a:gdLst/>
              <a:ahLst/>
              <a:cxnLst/>
              <a:rect l="0" t="0" r="0" b="0"/>
              <a:pathLst>
                <a:path w="142922" h="108876">
                  <a:moveTo>
                    <a:pt x="57785" y="20913"/>
                  </a:moveTo>
                  <a:lnTo>
                    <a:pt x="52195" y="4146"/>
                  </a:lnTo>
                  <a:lnTo>
                    <a:pt x="48209" y="1546"/>
                  </a:lnTo>
                  <a:lnTo>
                    <a:pt x="43212" y="2153"/>
                  </a:lnTo>
                  <a:lnTo>
                    <a:pt x="12792" y="14348"/>
                  </a:lnTo>
                  <a:lnTo>
                    <a:pt x="6732" y="21216"/>
                  </a:lnTo>
                  <a:lnTo>
                    <a:pt x="0" y="41325"/>
                  </a:lnTo>
                  <a:lnTo>
                    <a:pt x="3247" y="62740"/>
                  </a:lnTo>
                  <a:lnTo>
                    <a:pt x="7388" y="73364"/>
                  </a:lnTo>
                  <a:lnTo>
                    <a:pt x="21348" y="88289"/>
                  </a:lnTo>
                  <a:lnTo>
                    <a:pt x="58906" y="107402"/>
                  </a:lnTo>
                  <a:lnTo>
                    <a:pt x="79340" y="108875"/>
                  </a:lnTo>
                  <a:lnTo>
                    <a:pt x="89703" y="107631"/>
                  </a:lnTo>
                  <a:lnTo>
                    <a:pt x="107455" y="96889"/>
                  </a:lnTo>
                  <a:lnTo>
                    <a:pt x="137916" y="61397"/>
                  </a:lnTo>
                  <a:lnTo>
                    <a:pt x="142921" y="38126"/>
                  </a:lnTo>
                  <a:lnTo>
                    <a:pt x="142619" y="25370"/>
                  </a:lnTo>
                  <a:lnTo>
                    <a:pt x="138907" y="15695"/>
                  </a:lnTo>
                  <a:lnTo>
                    <a:pt x="125425" y="1827"/>
                  </a:lnTo>
                  <a:lnTo>
                    <a:pt x="116916" y="0"/>
                  </a:lnTo>
                  <a:lnTo>
                    <a:pt x="78842" y="10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11523" y="1030957"/>
              <a:ext cx="231628" cy="91563"/>
            </a:xfrm>
            <a:custGeom>
              <a:avLst/>
              <a:gdLst/>
              <a:ahLst/>
              <a:cxnLst/>
              <a:rect l="0" t="0" r="0" b="0"/>
              <a:pathLst>
                <a:path w="231628" h="91563">
                  <a:moveTo>
                    <a:pt x="0" y="74535"/>
                  </a:moveTo>
                  <a:lnTo>
                    <a:pt x="5589" y="91302"/>
                  </a:lnTo>
                  <a:lnTo>
                    <a:pt x="6066" y="91562"/>
                  </a:lnTo>
                  <a:lnTo>
                    <a:pt x="3487" y="70741"/>
                  </a:lnTo>
                  <a:lnTo>
                    <a:pt x="14959" y="21393"/>
                  </a:lnTo>
                  <a:lnTo>
                    <a:pt x="20501" y="13370"/>
                  </a:lnTo>
                  <a:lnTo>
                    <a:pt x="36018" y="1337"/>
                  </a:lnTo>
                  <a:lnTo>
                    <a:pt x="43899" y="0"/>
                  </a:lnTo>
                  <a:lnTo>
                    <a:pt x="51493" y="1448"/>
                  </a:lnTo>
                  <a:lnTo>
                    <a:pt x="58895" y="4753"/>
                  </a:lnTo>
                  <a:lnTo>
                    <a:pt x="73359" y="20904"/>
                  </a:lnTo>
                  <a:lnTo>
                    <a:pt x="96119" y="63811"/>
                  </a:lnTo>
                  <a:lnTo>
                    <a:pt x="99174" y="66216"/>
                  </a:lnTo>
                  <a:lnTo>
                    <a:pt x="101211" y="63140"/>
                  </a:lnTo>
                  <a:lnTo>
                    <a:pt x="115659" y="24581"/>
                  </a:lnTo>
                  <a:lnTo>
                    <a:pt x="130953" y="8269"/>
                  </a:lnTo>
                  <a:lnTo>
                    <a:pt x="139944" y="2282"/>
                  </a:lnTo>
                  <a:lnTo>
                    <a:pt x="149448" y="630"/>
                  </a:lnTo>
                  <a:lnTo>
                    <a:pt x="169367" y="5033"/>
                  </a:lnTo>
                  <a:lnTo>
                    <a:pt x="186799" y="21028"/>
                  </a:lnTo>
                  <a:lnTo>
                    <a:pt x="225149" y="75629"/>
                  </a:lnTo>
                  <a:lnTo>
                    <a:pt x="231627" y="85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69146" y="1021264"/>
              <a:ext cx="240456" cy="117973"/>
            </a:xfrm>
            <a:custGeom>
              <a:avLst/>
              <a:gdLst/>
              <a:ahLst/>
              <a:cxnLst/>
              <a:rect l="0" t="0" r="0" b="0"/>
              <a:pathLst>
                <a:path w="240456" h="117973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6585" y="104878"/>
                  </a:lnTo>
                  <a:lnTo>
                    <a:pt x="19939" y="115542"/>
                  </a:lnTo>
                  <a:lnTo>
                    <a:pt x="22175" y="117972"/>
                  </a:lnTo>
                  <a:lnTo>
                    <a:pt x="23665" y="114913"/>
                  </a:lnTo>
                  <a:lnTo>
                    <a:pt x="25084" y="57723"/>
                  </a:lnTo>
                  <a:lnTo>
                    <a:pt x="21634" y="23732"/>
                  </a:lnTo>
                  <a:lnTo>
                    <a:pt x="28708" y="6258"/>
                  </a:lnTo>
                  <a:lnTo>
                    <a:pt x="35040" y="1832"/>
                  </a:lnTo>
                  <a:lnTo>
                    <a:pt x="42771" y="52"/>
                  </a:lnTo>
                  <a:lnTo>
                    <a:pt x="51434" y="34"/>
                  </a:lnTo>
                  <a:lnTo>
                    <a:pt x="67299" y="6254"/>
                  </a:lnTo>
                  <a:lnTo>
                    <a:pt x="82149" y="17987"/>
                  </a:lnTo>
                  <a:lnTo>
                    <a:pt x="96547" y="34900"/>
                  </a:lnTo>
                  <a:lnTo>
                    <a:pt x="102493" y="36135"/>
                  </a:lnTo>
                  <a:lnTo>
                    <a:pt x="107627" y="32279"/>
                  </a:lnTo>
                  <a:lnTo>
                    <a:pt x="112219" y="25029"/>
                  </a:lnTo>
                  <a:lnTo>
                    <a:pt x="126680" y="13853"/>
                  </a:lnTo>
                  <a:lnTo>
                    <a:pt x="135449" y="9235"/>
                  </a:lnTo>
                  <a:lnTo>
                    <a:pt x="157671" y="7224"/>
                  </a:lnTo>
                  <a:lnTo>
                    <a:pt x="180806" y="11400"/>
                  </a:lnTo>
                  <a:lnTo>
                    <a:pt x="198887" y="21054"/>
                  </a:lnTo>
                  <a:lnTo>
                    <a:pt x="222220" y="45233"/>
                  </a:lnTo>
                  <a:lnTo>
                    <a:pt x="238362" y="74623"/>
                  </a:lnTo>
                  <a:lnTo>
                    <a:pt x="240455" y="92047"/>
                  </a:lnTo>
                  <a:lnTo>
                    <a:pt x="23721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46399" y="989678"/>
              <a:ext cx="117997" cy="137481"/>
            </a:xfrm>
            <a:custGeom>
              <a:avLst/>
              <a:gdLst/>
              <a:ahLst/>
              <a:cxnLst/>
              <a:rect l="0" t="0" r="0" b="0"/>
              <a:pathLst>
                <a:path w="117997" h="137481">
                  <a:moveTo>
                    <a:pt x="54720" y="63171"/>
                  </a:moveTo>
                  <a:lnTo>
                    <a:pt x="54720" y="40815"/>
                  </a:lnTo>
                  <a:lnTo>
                    <a:pt x="51211" y="35399"/>
                  </a:lnTo>
                  <a:lnTo>
                    <a:pt x="45361" y="32958"/>
                  </a:lnTo>
                  <a:lnTo>
                    <a:pt x="37952" y="32500"/>
                  </a:lnTo>
                  <a:lnTo>
                    <a:pt x="30673" y="36875"/>
                  </a:lnTo>
                  <a:lnTo>
                    <a:pt x="10420" y="64219"/>
                  </a:lnTo>
                  <a:lnTo>
                    <a:pt x="716" y="84694"/>
                  </a:lnTo>
                  <a:lnTo>
                    <a:pt x="0" y="93897"/>
                  </a:lnTo>
                  <a:lnTo>
                    <a:pt x="5444" y="110362"/>
                  </a:lnTo>
                  <a:lnTo>
                    <a:pt x="21662" y="132786"/>
                  </a:lnTo>
                  <a:lnTo>
                    <a:pt x="30342" y="136487"/>
                  </a:lnTo>
                  <a:lnTo>
                    <a:pt x="52464" y="137480"/>
                  </a:lnTo>
                  <a:lnTo>
                    <a:pt x="85637" y="125873"/>
                  </a:lnTo>
                  <a:lnTo>
                    <a:pt x="112104" y="102027"/>
                  </a:lnTo>
                  <a:lnTo>
                    <a:pt x="116372" y="91415"/>
                  </a:lnTo>
                  <a:lnTo>
                    <a:pt x="117996" y="67145"/>
                  </a:lnTo>
                  <a:lnTo>
                    <a:pt x="111698" y="47000"/>
                  </a:lnTo>
                  <a:lnTo>
                    <a:pt x="88592" y="15003"/>
                  </a:lnTo>
                  <a:lnTo>
                    <a:pt x="78353" y="6668"/>
                  </a:lnTo>
                  <a:lnTo>
                    <a:pt x="652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37989" y="1009149"/>
              <a:ext cx="178986" cy="138458"/>
            </a:xfrm>
            <a:custGeom>
              <a:avLst/>
              <a:gdLst/>
              <a:ahLst/>
              <a:cxnLst/>
              <a:rect l="0" t="0" r="0" b="0"/>
              <a:pathLst>
                <a:path w="178986" h="138458">
                  <a:moveTo>
                    <a:pt x="0" y="64757"/>
                  </a:moveTo>
                  <a:lnTo>
                    <a:pt x="5590" y="123374"/>
                  </a:lnTo>
                  <a:lnTo>
                    <a:pt x="7236" y="127232"/>
                  </a:lnTo>
                  <a:lnTo>
                    <a:pt x="8334" y="125124"/>
                  </a:lnTo>
                  <a:lnTo>
                    <a:pt x="11409" y="69587"/>
                  </a:lnTo>
                  <a:lnTo>
                    <a:pt x="20019" y="35773"/>
                  </a:lnTo>
                  <a:lnTo>
                    <a:pt x="30734" y="18340"/>
                  </a:lnTo>
                  <a:lnTo>
                    <a:pt x="49535" y="5913"/>
                  </a:lnTo>
                  <a:lnTo>
                    <a:pt x="61099" y="961"/>
                  </a:lnTo>
                  <a:lnTo>
                    <a:pt x="72318" y="0"/>
                  </a:lnTo>
                  <a:lnTo>
                    <a:pt x="94143" y="5170"/>
                  </a:lnTo>
                  <a:lnTo>
                    <a:pt x="112421" y="18387"/>
                  </a:lnTo>
                  <a:lnTo>
                    <a:pt x="149292" y="58348"/>
                  </a:lnTo>
                  <a:lnTo>
                    <a:pt x="167444" y="100276"/>
                  </a:lnTo>
                  <a:lnTo>
                    <a:pt x="178985" y="138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46653" y="800402"/>
              <a:ext cx="144429" cy="386057"/>
            </a:xfrm>
            <a:custGeom>
              <a:avLst/>
              <a:gdLst/>
              <a:ahLst/>
              <a:cxnLst/>
              <a:rect l="0" t="0" r="0" b="0"/>
              <a:pathLst>
                <a:path w="144429" h="386057">
                  <a:moveTo>
                    <a:pt x="117761" y="273504"/>
                  </a:moveTo>
                  <a:lnTo>
                    <a:pt x="68210" y="258850"/>
                  </a:lnTo>
                  <a:lnTo>
                    <a:pt x="57820" y="259056"/>
                  </a:lnTo>
                  <a:lnTo>
                    <a:pt x="40038" y="265523"/>
                  </a:lnTo>
                  <a:lnTo>
                    <a:pt x="16873" y="287907"/>
                  </a:lnTo>
                  <a:lnTo>
                    <a:pt x="781" y="327945"/>
                  </a:lnTo>
                  <a:lnTo>
                    <a:pt x="0" y="340213"/>
                  </a:lnTo>
                  <a:lnTo>
                    <a:pt x="5372" y="360085"/>
                  </a:lnTo>
                  <a:lnTo>
                    <a:pt x="21550" y="384426"/>
                  </a:lnTo>
                  <a:lnTo>
                    <a:pt x="29053" y="386056"/>
                  </a:lnTo>
                  <a:lnTo>
                    <a:pt x="37566" y="383634"/>
                  </a:lnTo>
                  <a:lnTo>
                    <a:pt x="76444" y="360119"/>
                  </a:lnTo>
                  <a:lnTo>
                    <a:pt x="101879" y="328674"/>
                  </a:lnTo>
                  <a:lnTo>
                    <a:pt x="127122" y="265504"/>
                  </a:lnTo>
                  <a:lnTo>
                    <a:pt x="133620" y="239533"/>
                  </a:lnTo>
                  <a:lnTo>
                    <a:pt x="138448" y="185450"/>
                  </a:lnTo>
                  <a:lnTo>
                    <a:pt x="144428" y="127311"/>
                  </a:lnTo>
                  <a:lnTo>
                    <a:pt x="139830" y="78240"/>
                  </a:lnTo>
                  <a:lnTo>
                    <a:pt x="127796" y="16088"/>
                  </a:lnTo>
                  <a:lnTo>
                    <a:pt x="124451" y="3627"/>
                  </a:lnTo>
                  <a:lnTo>
                    <a:pt x="119882" y="0"/>
                  </a:lnTo>
                  <a:lnTo>
                    <a:pt x="114495" y="2261"/>
                  </a:lnTo>
                  <a:lnTo>
                    <a:pt x="108565" y="8447"/>
                  </a:lnTo>
                  <a:lnTo>
                    <a:pt x="101976" y="27799"/>
                  </a:lnTo>
                  <a:lnTo>
                    <a:pt x="100217" y="50828"/>
                  </a:lnTo>
                  <a:lnTo>
                    <a:pt x="105501" y="100447"/>
                  </a:lnTo>
                  <a:lnTo>
                    <a:pt x="106720" y="148919"/>
                  </a:lnTo>
                  <a:lnTo>
                    <a:pt x="110200" y="200325"/>
                  </a:lnTo>
                  <a:lnTo>
                    <a:pt x="118640" y="249482"/>
                  </a:lnTo>
                  <a:lnTo>
                    <a:pt x="131973" y="302424"/>
                  </a:lnTo>
                  <a:lnTo>
                    <a:pt x="138818" y="357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10687" y="990723"/>
              <a:ext cx="139394" cy="170455"/>
            </a:xfrm>
            <a:custGeom>
              <a:avLst/>
              <a:gdLst/>
              <a:ahLst/>
              <a:cxnLst/>
              <a:rect l="0" t="0" r="0" b="0"/>
              <a:pathLst>
                <a:path w="139394" h="170455">
                  <a:moveTo>
                    <a:pt x="27427" y="135826"/>
                  </a:moveTo>
                  <a:lnTo>
                    <a:pt x="37002" y="104544"/>
                  </a:lnTo>
                  <a:lnTo>
                    <a:pt x="47670" y="88387"/>
                  </a:lnTo>
                  <a:lnTo>
                    <a:pt x="56130" y="83143"/>
                  </a:lnTo>
                  <a:lnTo>
                    <a:pt x="111044" y="62858"/>
                  </a:lnTo>
                  <a:lnTo>
                    <a:pt x="137470" y="38166"/>
                  </a:lnTo>
                  <a:lnTo>
                    <a:pt x="139393" y="28606"/>
                  </a:lnTo>
                  <a:lnTo>
                    <a:pt x="137166" y="18722"/>
                  </a:lnTo>
                  <a:lnTo>
                    <a:pt x="132172" y="8624"/>
                  </a:lnTo>
                  <a:lnTo>
                    <a:pt x="124163" y="3061"/>
                  </a:lnTo>
                  <a:lnTo>
                    <a:pt x="102786" y="0"/>
                  </a:lnTo>
                  <a:lnTo>
                    <a:pt x="64443" y="10443"/>
                  </a:lnTo>
                  <a:lnTo>
                    <a:pt x="34626" y="28355"/>
                  </a:lnTo>
                  <a:lnTo>
                    <a:pt x="10973" y="54070"/>
                  </a:lnTo>
                  <a:lnTo>
                    <a:pt x="2566" y="76873"/>
                  </a:lnTo>
                  <a:lnTo>
                    <a:pt x="0" y="101436"/>
                  </a:lnTo>
                  <a:lnTo>
                    <a:pt x="2759" y="124051"/>
                  </a:lnTo>
                  <a:lnTo>
                    <a:pt x="11004" y="142681"/>
                  </a:lnTo>
                  <a:lnTo>
                    <a:pt x="16478" y="150924"/>
                  </a:lnTo>
                  <a:lnTo>
                    <a:pt x="31919" y="163203"/>
                  </a:lnTo>
                  <a:lnTo>
                    <a:pt x="40950" y="168115"/>
                  </a:lnTo>
                  <a:lnTo>
                    <a:pt x="66582" y="170454"/>
                  </a:lnTo>
                  <a:lnTo>
                    <a:pt x="122183" y="167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76545" y="1013673"/>
              <a:ext cx="139483" cy="179236"/>
            </a:xfrm>
            <a:custGeom>
              <a:avLst/>
              <a:gdLst/>
              <a:ahLst/>
              <a:cxnLst/>
              <a:rect l="0" t="0" r="0" b="0"/>
              <a:pathLst>
                <a:path w="139483" h="179236">
                  <a:moveTo>
                    <a:pt x="30025" y="102347"/>
                  </a:moveTo>
                  <a:lnTo>
                    <a:pt x="18846" y="113526"/>
                  </a:lnTo>
                  <a:lnTo>
                    <a:pt x="13358" y="131492"/>
                  </a:lnTo>
                  <a:lnTo>
                    <a:pt x="12089" y="153905"/>
                  </a:lnTo>
                  <a:lnTo>
                    <a:pt x="15612" y="179235"/>
                  </a:lnTo>
                  <a:lnTo>
                    <a:pt x="14567" y="178172"/>
                  </a:lnTo>
                  <a:lnTo>
                    <a:pt x="12700" y="173954"/>
                  </a:lnTo>
                  <a:lnTo>
                    <a:pt x="6340" y="120818"/>
                  </a:lnTo>
                  <a:lnTo>
                    <a:pt x="0" y="66741"/>
                  </a:lnTo>
                  <a:lnTo>
                    <a:pt x="4491" y="30576"/>
                  </a:lnTo>
                  <a:lnTo>
                    <a:pt x="19457" y="11567"/>
                  </a:lnTo>
                  <a:lnTo>
                    <a:pt x="29999" y="3223"/>
                  </a:lnTo>
                  <a:lnTo>
                    <a:pt x="39366" y="0"/>
                  </a:lnTo>
                  <a:lnTo>
                    <a:pt x="47951" y="190"/>
                  </a:lnTo>
                  <a:lnTo>
                    <a:pt x="74330" y="11637"/>
                  </a:lnTo>
                  <a:lnTo>
                    <a:pt x="84128" y="17307"/>
                  </a:lnTo>
                  <a:lnTo>
                    <a:pt x="109097" y="47644"/>
                  </a:lnTo>
                  <a:lnTo>
                    <a:pt x="134169" y="102076"/>
                  </a:lnTo>
                  <a:lnTo>
                    <a:pt x="139482" y="123284"/>
                  </a:lnTo>
                  <a:lnTo>
                    <a:pt x="135310" y="176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58325" y="1021264"/>
              <a:ext cx="129435" cy="147057"/>
            </a:xfrm>
            <a:custGeom>
              <a:avLst/>
              <a:gdLst/>
              <a:ahLst/>
              <a:cxnLst/>
              <a:rect l="0" t="0" r="0" b="0"/>
              <a:pathLst>
                <a:path w="129435" h="147057">
                  <a:moveTo>
                    <a:pt x="100928" y="31585"/>
                  </a:moveTo>
                  <a:lnTo>
                    <a:pt x="95340" y="14818"/>
                  </a:lnTo>
                  <a:lnTo>
                    <a:pt x="89014" y="9878"/>
                  </a:lnTo>
                  <a:lnTo>
                    <a:pt x="69506" y="4390"/>
                  </a:lnTo>
                  <a:lnTo>
                    <a:pt x="58923" y="6436"/>
                  </a:lnTo>
                  <a:lnTo>
                    <a:pt x="28431" y="24914"/>
                  </a:lnTo>
                  <a:lnTo>
                    <a:pt x="11776" y="38759"/>
                  </a:lnTo>
                  <a:lnTo>
                    <a:pt x="2814" y="58950"/>
                  </a:lnTo>
                  <a:lnTo>
                    <a:pt x="0" y="83522"/>
                  </a:lnTo>
                  <a:lnTo>
                    <a:pt x="2650" y="110040"/>
                  </a:lnTo>
                  <a:lnTo>
                    <a:pt x="13965" y="131185"/>
                  </a:lnTo>
                  <a:lnTo>
                    <a:pt x="21896" y="140099"/>
                  </a:lnTo>
                  <a:lnTo>
                    <a:pt x="30693" y="144872"/>
                  </a:lnTo>
                  <a:lnTo>
                    <a:pt x="49825" y="147056"/>
                  </a:lnTo>
                  <a:lnTo>
                    <a:pt x="80327" y="141708"/>
                  </a:lnTo>
                  <a:lnTo>
                    <a:pt x="106003" y="127125"/>
                  </a:lnTo>
                  <a:lnTo>
                    <a:pt x="118002" y="111482"/>
                  </a:lnTo>
                  <a:lnTo>
                    <a:pt x="126064" y="91662"/>
                  </a:lnTo>
                  <a:lnTo>
                    <a:pt x="129434" y="55365"/>
                  </a:lnTo>
                  <a:lnTo>
                    <a:pt x="1219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25545" y="1016459"/>
              <a:ext cx="217979" cy="173262"/>
            </a:xfrm>
            <a:custGeom>
              <a:avLst/>
              <a:gdLst/>
              <a:ahLst/>
              <a:cxnLst/>
              <a:rect l="0" t="0" r="0" b="0"/>
              <a:pathLst>
                <a:path w="217979" h="173262">
                  <a:moveTo>
                    <a:pt x="17937" y="46919"/>
                  </a:moveTo>
                  <a:lnTo>
                    <a:pt x="6758" y="58097"/>
                  </a:lnTo>
                  <a:lnTo>
                    <a:pt x="1270" y="76063"/>
                  </a:lnTo>
                  <a:lnTo>
                    <a:pt x="0" y="98476"/>
                  </a:lnTo>
                  <a:lnTo>
                    <a:pt x="11790" y="152061"/>
                  </a:lnTo>
                  <a:lnTo>
                    <a:pt x="15009" y="154448"/>
                  </a:lnTo>
                  <a:lnTo>
                    <a:pt x="18325" y="151360"/>
                  </a:lnTo>
                  <a:lnTo>
                    <a:pt x="21705" y="144622"/>
                  </a:lnTo>
                  <a:lnTo>
                    <a:pt x="22341" y="124658"/>
                  </a:lnTo>
                  <a:lnTo>
                    <a:pt x="12451" y="66168"/>
                  </a:lnTo>
                  <a:lnTo>
                    <a:pt x="18131" y="23246"/>
                  </a:lnTo>
                  <a:lnTo>
                    <a:pt x="28162" y="2862"/>
                  </a:lnTo>
                  <a:lnTo>
                    <a:pt x="34112" y="0"/>
                  </a:lnTo>
                  <a:lnTo>
                    <a:pt x="40418" y="1602"/>
                  </a:lnTo>
                  <a:lnTo>
                    <a:pt x="46962" y="6179"/>
                  </a:lnTo>
                  <a:lnTo>
                    <a:pt x="57353" y="20623"/>
                  </a:lnTo>
                  <a:lnTo>
                    <a:pt x="83991" y="78969"/>
                  </a:lnTo>
                  <a:lnTo>
                    <a:pt x="90049" y="89342"/>
                  </a:lnTo>
                  <a:lnTo>
                    <a:pt x="95257" y="92749"/>
                  </a:lnTo>
                  <a:lnTo>
                    <a:pt x="99900" y="91510"/>
                  </a:lnTo>
                  <a:lnTo>
                    <a:pt x="104164" y="87175"/>
                  </a:lnTo>
                  <a:lnTo>
                    <a:pt x="126142" y="31741"/>
                  </a:lnTo>
                  <a:lnTo>
                    <a:pt x="132188" y="22762"/>
                  </a:lnTo>
                  <a:lnTo>
                    <a:pt x="139728" y="19116"/>
                  </a:lnTo>
                  <a:lnTo>
                    <a:pt x="148264" y="19025"/>
                  </a:lnTo>
                  <a:lnTo>
                    <a:pt x="157464" y="21304"/>
                  </a:lnTo>
                  <a:lnTo>
                    <a:pt x="173925" y="33195"/>
                  </a:lnTo>
                  <a:lnTo>
                    <a:pt x="187870" y="50178"/>
                  </a:lnTo>
                  <a:lnTo>
                    <a:pt x="210230" y="99990"/>
                  </a:lnTo>
                  <a:lnTo>
                    <a:pt x="216958" y="159568"/>
                  </a:lnTo>
                  <a:lnTo>
                    <a:pt x="217978" y="173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17222" y="106337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42692"/>
                  </a:lnTo>
                  <a:lnTo>
                    <a:pt x="9066" y="95520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38280" y="926507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33036" y="1055792"/>
              <a:ext cx="147400" cy="165514"/>
            </a:xfrm>
            <a:custGeom>
              <a:avLst/>
              <a:gdLst/>
              <a:ahLst/>
              <a:cxnLst/>
              <a:rect l="0" t="0" r="0" b="0"/>
              <a:pathLst>
                <a:path w="147400" h="165514">
                  <a:moveTo>
                    <a:pt x="0" y="7586"/>
                  </a:moveTo>
                  <a:lnTo>
                    <a:pt x="5590" y="66203"/>
                  </a:lnTo>
                  <a:lnTo>
                    <a:pt x="18211" y="125919"/>
                  </a:lnTo>
                  <a:lnTo>
                    <a:pt x="19792" y="143237"/>
                  </a:lnTo>
                  <a:lnTo>
                    <a:pt x="20495" y="135335"/>
                  </a:lnTo>
                  <a:lnTo>
                    <a:pt x="15770" y="72921"/>
                  </a:lnTo>
                  <a:lnTo>
                    <a:pt x="25602" y="12173"/>
                  </a:lnTo>
                  <a:lnTo>
                    <a:pt x="31106" y="4795"/>
                  </a:lnTo>
                  <a:lnTo>
                    <a:pt x="38285" y="1046"/>
                  </a:lnTo>
                  <a:lnTo>
                    <a:pt x="55620" y="0"/>
                  </a:lnTo>
                  <a:lnTo>
                    <a:pt x="75023" y="3434"/>
                  </a:lnTo>
                  <a:lnTo>
                    <a:pt x="82770" y="8328"/>
                  </a:lnTo>
                  <a:lnTo>
                    <a:pt x="113268" y="51184"/>
                  </a:lnTo>
                  <a:lnTo>
                    <a:pt x="128057" y="81725"/>
                  </a:lnTo>
                  <a:lnTo>
                    <a:pt x="138830" y="142319"/>
                  </a:lnTo>
                  <a:lnTo>
                    <a:pt x="144860" y="162930"/>
                  </a:lnTo>
                  <a:lnTo>
                    <a:pt x="147399" y="165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29357" y="1078634"/>
              <a:ext cx="203763" cy="142672"/>
            </a:xfrm>
            <a:custGeom>
              <a:avLst/>
              <a:gdLst/>
              <a:ahLst/>
              <a:cxnLst/>
              <a:rect l="0" t="0" r="0" b="0"/>
              <a:pathLst>
                <a:path w="203763" h="142672">
                  <a:moveTo>
                    <a:pt x="87949" y="111086"/>
                  </a:moveTo>
                  <a:lnTo>
                    <a:pt x="111668" y="67123"/>
                  </a:lnTo>
                  <a:lnTo>
                    <a:pt x="112918" y="47093"/>
                  </a:lnTo>
                  <a:lnTo>
                    <a:pt x="108405" y="27663"/>
                  </a:lnTo>
                  <a:lnTo>
                    <a:pt x="98600" y="11228"/>
                  </a:lnTo>
                  <a:lnTo>
                    <a:pt x="90370" y="5909"/>
                  </a:lnTo>
                  <a:lnTo>
                    <a:pt x="68747" y="0"/>
                  </a:lnTo>
                  <a:lnTo>
                    <a:pt x="46660" y="3612"/>
                  </a:lnTo>
                  <a:lnTo>
                    <a:pt x="35856" y="7851"/>
                  </a:lnTo>
                  <a:lnTo>
                    <a:pt x="20733" y="21920"/>
                  </a:lnTo>
                  <a:lnTo>
                    <a:pt x="1492" y="59548"/>
                  </a:lnTo>
                  <a:lnTo>
                    <a:pt x="0" y="83111"/>
                  </a:lnTo>
                  <a:lnTo>
                    <a:pt x="4406" y="106841"/>
                  </a:lnTo>
                  <a:lnTo>
                    <a:pt x="14164" y="125187"/>
                  </a:lnTo>
                  <a:lnTo>
                    <a:pt x="22381" y="129845"/>
                  </a:lnTo>
                  <a:lnTo>
                    <a:pt x="43990" y="131902"/>
                  </a:lnTo>
                  <a:lnTo>
                    <a:pt x="62952" y="125796"/>
                  </a:lnTo>
                  <a:lnTo>
                    <a:pt x="71284" y="120893"/>
                  </a:lnTo>
                  <a:lnTo>
                    <a:pt x="83662" y="102966"/>
                  </a:lnTo>
                  <a:lnTo>
                    <a:pt x="88600" y="91635"/>
                  </a:lnTo>
                  <a:lnTo>
                    <a:pt x="90968" y="66566"/>
                  </a:lnTo>
                  <a:lnTo>
                    <a:pt x="90460" y="48015"/>
                  </a:lnTo>
                  <a:lnTo>
                    <a:pt x="91962" y="47982"/>
                  </a:lnTo>
                  <a:lnTo>
                    <a:pt x="118339" y="107383"/>
                  </a:lnTo>
                  <a:lnTo>
                    <a:pt x="137330" y="124258"/>
                  </a:lnTo>
                  <a:lnTo>
                    <a:pt x="160198" y="134488"/>
                  </a:lnTo>
                  <a:lnTo>
                    <a:pt x="203762" y="142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09940" y="884393"/>
              <a:ext cx="38994" cy="357970"/>
            </a:xfrm>
            <a:custGeom>
              <a:avLst/>
              <a:gdLst/>
              <a:ahLst/>
              <a:cxnLst/>
              <a:rect l="0" t="0" r="0" b="0"/>
              <a:pathLst>
                <a:path w="38994" h="357970">
                  <a:moveTo>
                    <a:pt x="17936" y="0"/>
                  </a:moveTo>
                  <a:lnTo>
                    <a:pt x="3464" y="33622"/>
                  </a:lnTo>
                  <a:lnTo>
                    <a:pt x="0" y="70664"/>
                  </a:lnTo>
                  <a:lnTo>
                    <a:pt x="5597" y="121453"/>
                  </a:lnTo>
                  <a:lnTo>
                    <a:pt x="12638" y="181529"/>
                  </a:lnTo>
                  <a:lnTo>
                    <a:pt x="16366" y="229911"/>
                  </a:lnTo>
                  <a:lnTo>
                    <a:pt x="18795" y="289087"/>
                  </a:lnTo>
                  <a:lnTo>
                    <a:pt x="29327" y="332664"/>
                  </a:lnTo>
                  <a:lnTo>
                    <a:pt x="3899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91005" y="1063378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04595" y="0"/>
                  </a:lnTo>
                  <a:lnTo>
                    <a:pt x="142016" y="0"/>
                  </a:lnTo>
                  <a:lnTo>
                    <a:pt x="91862" y="0"/>
                  </a:lnTo>
                  <a:lnTo>
                    <a:pt x="3552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38295" y="1104780"/>
              <a:ext cx="134801" cy="132625"/>
            </a:xfrm>
            <a:custGeom>
              <a:avLst/>
              <a:gdLst/>
              <a:ahLst/>
              <a:cxnLst/>
              <a:rect l="0" t="0" r="0" b="0"/>
              <a:pathLst>
                <a:path w="134801" h="132625">
                  <a:moveTo>
                    <a:pt x="121208" y="42826"/>
                  </a:moveTo>
                  <a:lnTo>
                    <a:pt x="111631" y="18779"/>
                  </a:lnTo>
                  <a:lnTo>
                    <a:pt x="100964" y="4452"/>
                  </a:lnTo>
                  <a:lnTo>
                    <a:pt x="93674" y="866"/>
                  </a:lnTo>
                  <a:lnTo>
                    <a:pt x="76215" y="0"/>
                  </a:lnTo>
                  <a:lnTo>
                    <a:pt x="41066" y="6090"/>
                  </a:lnTo>
                  <a:lnTo>
                    <a:pt x="12194" y="20893"/>
                  </a:lnTo>
                  <a:lnTo>
                    <a:pt x="6418" y="30543"/>
                  </a:lnTo>
                  <a:lnTo>
                    <a:pt x="0" y="56864"/>
                  </a:lnTo>
                  <a:lnTo>
                    <a:pt x="3387" y="81820"/>
                  </a:lnTo>
                  <a:lnTo>
                    <a:pt x="18447" y="112481"/>
                  </a:lnTo>
                  <a:lnTo>
                    <a:pt x="24624" y="120848"/>
                  </a:lnTo>
                  <a:lnTo>
                    <a:pt x="33422" y="126426"/>
                  </a:lnTo>
                  <a:lnTo>
                    <a:pt x="55675" y="132624"/>
                  </a:lnTo>
                  <a:lnTo>
                    <a:pt x="88922" y="130524"/>
                  </a:lnTo>
                  <a:lnTo>
                    <a:pt x="107248" y="119237"/>
                  </a:lnTo>
                  <a:lnTo>
                    <a:pt x="122022" y="102523"/>
                  </a:lnTo>
                  <a:lnTo>
                    <a:pt x="132488" y="83396"/>
                  </a:lnTo>
                  <a:lnTo>
                    <a:pt x="134800" y="63197"/>
                  </a:lnTo>
                  <a:lnTo>
                    <a:pt x="130757" y="42521"/>
                  </a:lnTo>
                  <a:lnTo>
                    <a:pt x="116499" y="14659"/>
                  </a:lnTo>
                  <a:lnTo>
                    <a:pt x="100151" y="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75316" y="1063378"/>
              <a:ext cx="136871" cy="159549"/>
            </a:xfrm>
            <a:custGeom>
              <a:avLst/>
              <a:gdLst/>
              <a:ahLst/>
              <a:cxnLst/>
              <a:rect l="0" t="0" r="0" b="0"/>
              <a:pathLst>
                <a:path w="136871" h="159549">
                  <a:moveTo>
                    <a:pt x="0" y="94756"/>
                  </a:moveTo>
                  <a:lnTo>
                    <a:pt x="5589" y="156849"/>
                  </a:lnTo>
                  <a:lnTo>
                    <a:pt x="7236" y="159548"/>
                  </a:lnTo>
                  <a:lnTo>
                    <a:pt x="8333" y="156668"/>
                  </a:lnTo>
                  <a:lnTo>
                    <a:pt x="8383" y="142160"/>
                  </a:lnTo>
                  <a:lnTo>
                    <a:pt x="1335" y="88477"/>
                  </a:lnTo>
                  <a:lnTo>
                    <a:pt x="5985" y="53901"/>
                  </a:lnTo>
                  <a:lnTo>
                    <a:pt x="11009" y="45293"/>
                  </a:lnTo>
                  <a:lnTo>
                    <a:pt x="25950" y="32608"/>
                  </a:lnTo>
                  <a:lnTo>
                    <a:pt x="85796" y="1112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258419" y="1568746"/>
            <a:ext cx="6471894" cy="810695"/>
            <a:chOff x="2258419" y="1568746"/>
            <a:chExt cx="6471894" cy="810695"/>
          </a:xfrm>
        </p:grpSpPr>
        <p:sp>
          <p:nvSpPr>
            <p:cNvPr id="56" name="Freeform 55"/>
            <p:cNvSpPr/>
            <p:nvPr/>
          </p:nvSpPr>
          <p:spPr>
            <a:xfrm>
              <a:off x="2258419" y="1811125"/>
              <a:ext cx="215779" cy="365354"/>
            </a:xfrm>
            <a:custGeom>
              <a:avLst/>
              <a:gdLst/>
              <a:ahLst/>
              <a:cxnLst/>
              <a:rect l="0" t="0" r="0" b="0"/>
              <a:pathLst>
                <a:path w="215779" h="365354">
                  <a:moveTo>
                    <a:pt x="89435" y="10305"/>
                  </a:moveTo>
                  <a:lnTo>
                    <a:pt x="71477" y="64179"/>
                  </a:lnTo>
                  <a:lnTo>
                    <a:pt x="60068" y="93728"/>
                  </a:lnTo>
                  <a:lnTo>
                    <a:pt x="48697" y="110163"/>
                  </a:lnTo>
                  <a:lnTo>
                    <a:pt x="44729" y="110802"/>
                  </a:lnTo>
                  <a:lnTo>
                    <a:pt x="42084" y="106549"/>
                  </a:lnTo>
                  <a:lnTo>
                    <a:pt x="40320" y="99034"/>
                  </a:lnTo>
                  <a:lnTo>
                    <a:pt x="44600" y="81325"/>
                  </a:lnTo>
                  <a:lnTo>
                    <a:pt x="66850" y="24943"/>
                  </a:lnTo>
                  <a:lnTo>
                    <a:pt x="82907" y="6672"/>
                  </a:lnTo>
                  <a:lnTo>
                    <a:pt x="92102" y="2034"/>
                  </a:lnTo>
                  <a:lnTo>
                    <a:pt x="111678" y="0"/>
                  </a:lnTo>
                  <a:lnTo>
                    <a:pt x="142429" y="5432"/>
                  </a:lnTo>
                  <a:lnTo>
                    <a:pt x="168178" y="20039"/>
                  </a:lnTo>
                  <a:lnTo>
                    <a:pt x="180194" y="35688"/>
                  </a:lnTo>
                  <a:lnTo>
                    <a:pt x="197440" y="79920"/>
                  </a:lnTo>
                  <a:lnTo>
                    <a:pt x="209772" y="139782"/>
                  </a:lnTo>
                  <a:lnTo>
                    <a:pt x="206489" y="190948"/>
                  </a:lnTo>
                  <a:lnTo>
                    <a:pt x="199905" y="240180"/>
                  </a:lnTo>
                  <a:lnTo>
                    <a:pt x="172498" y="302676"/>
                  </a:lnTo>
                  <a:lnTo>
                    <a:pt x="145357" y="341148"/>
                  </a:lnTo>
                  <a:lnTo>
                    <a:pt x="118873" y="358417"/>
                  </a:lnTo>
                  <a:lnTo>
                    <a:pt x="83210" y="365353"/>
                  </a:lnTo>
                  <a:lnTo>
                    <a:pt x="43007" y="361819"/>
                  </a:lnTo>
                  <a:lnTo>
                    <a:pt x="21617" y="353317"/>
                  </a:lnTo>
                  <a:lnTo>
                    <a:pt x="12638" y="347774"/>
                  </a:lnTo>
                  <a:lnTo>
                    <a:pt x="6652" y="339399"/>
                  </a:lnTo>
                  <a:lnTo>
                    <a:pt x="0" y="317616"/>
                  </a:lnTo>
                  <a:lnTo>
                    <a:pt x="3283" y="295456"/>
                  </a:lnTo>
                  <a:lnTo>
                    <a:pt x="7434" y="284634"/>
                  </a:lnTo>
                  <a:lnTo>
                    <a:pt x="21405" y="269489"/>
                  </a:lnTo>
                  <a:lnTo>
                    <a:pt x="30044" y="263813"/>
                  </a:lnTo>
                  <a:lnTo>
                    <a:pt x="64559" y="255824"/>
                  </a:lnTo>
                  <a:lnTo>
                    <a:pt x="98832" y="259046"/>
                  </a:lnTo>
                  <a:lnTo>
                    <a:pt x="152458" y="282255"/>
                  </a:lnTo>
                  <a:lnTo>
                    <a:pt x="181028" y="297163"/>
                  </a:lnTo>
                  <a:lnTo>
                    <a:pt x="201192" y="310159"/>
                  </a:lnTo>
                  <a:lnTo>
                    <a:pt x="215778" y="31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42653" y="216887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99799" y="1732794"/>
              <a:ext cx="279808" cy="488720"/>
            </a:xfrm>
            <a:custGeom>
              <a:avLst/>
              <a:gdLst/>
              <a:ahLst/>
              <a:cxnLst/>
              <a:rect l="0" t="0" r="0" b="0"/>
              <a:pathLst>
                <a:path w="279808" h="488720">
                  <a:moveTo>
                    <a:pt x="6066" y="488719"/>
                  </a:moveTo>
                  <a:lnTo>
                    <a:pt x="0" y="456266"/>
                  </a:lnTo>
                  <a:lnTo>
                    <a:pt x="5036" y="393198"/>
                  </a:lnTo>
                  <a:lnTo>
                    <a:pt x="13098" y="342079"/>
                  </a:lnTo>
                  <a:lnTo>
                    <a:pt x="19023" y="288134"/>
                  </a:lnTo>
                  <a:lnTo>
                    <a:pt x="25523" y="226829"/>
                  </a:lnTo>
                  <a:lnTo>
                    <a:pt x="26649" y="175725"/>
                  </a:lnTo>
                  <a:lnTo>
                    <a:pt x="27029" y="114461"/>
                  </a:lnTo>
                  <a:lnTo>
                    <a:pt x="30224" y="54179"/>
                  </a:lnTo>
                  <a:lnTo>
                    <a:pt x="36690" y="24189"/>
                  </a:lnTo>
                  <a:lnTo>
                    <a:pt x="47363" y="3061"/>
                  </a:lnTo>
                  <a:lnTo>
                    <a:pt x="52314" y="0"/>
                  </a:lnTo>
                  <a:lnTo>
                    <a:pt x="56786" y="1469"/>
                  </a:lnTo>
                  <a:lnTo>
                    <a:pt x="77956" y="29044"/>
                  </a:lnTo>
                  <a:lnTo>
                    <a:pt x="103242" y="90031"/>
                  </a:lnTo>
                  <a:lnTo>
                    <a:pt x="129000" y="149434"/>
                  </a:lnTo>
                  <a:lnTo>
                    <a:pt x="161754" y="207659"/>
                  </a:lnTo>
                  <a:lnTo>
                    <a:pt x="194097" y="269641"/>
                  </a:lnTo>
                  <a:lnTo>
                    <a:pt x="223362" y="332620"/>
                  </a:lnTo>
                  <a:lnTo>
                    <a:pt x="247258" y="392816"/>
                  </a:lnTo>
                  <a:lnTo>
                    <a:pt x="271708" y="446454"/>
                  </a:lnTo>
                  <a:lnTo>
                    <a:pt x="279807" y="488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79564" y="2042528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3534" y="16789"/>
                  </a:lnTo>
                  <a:lnTo>
                    <a:pt x="17942" y="20962"/>
                  </a:lnTo>
                  <a:lnTo>
                    <a:pt x="1196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29591" y="1817591"/>
              <a:ext cx="152938" cy="414534"/>
            </a:xfrm>
            <a:custGeom>
              <a:avLst/>
              <a:gdLst/>
              <a:ahLst/>
              <a:cxnLst/>
              <a:rect l="0" t="0" r="0" b="0"/>
              <a:pathLst>
                <a:path w="152938" h="414534">
                  <a:moveTo>
                    <a:pt x="107942" y="277580"/>
                  </a:moveTo>
                  <a:lnTo>
                    <a:pt x="87699" y="233617"/>
                  </a:lnTo>
                  <a:lnTo>
                    <a:pt x="79239" y="228384"/>
                  </a:lnTo>
                  <a:lnTo>
                    <a:pt x="57361" y="225689"/>
                  </a:lnTo>
                  <a:lnTo>
                    <a:pt x="47315" y="228948"/>
                  </a:lnTo>
                  <a:lnTo>
                    <a:pt x="29914" y="241928"/>
                  </a:lnTo>
                  <a:lnTo>
                    <a:pt x="12553" y="268966"/>
                  </a:lnTo>
                  <a:lnTo>
                    <a:pt x="0" y="304793"/>
                  </a:lnTo>
                  <a:lnTo>
                    <a:pt x="50" y="350634"/>
                  </a:lnTo>
                  <a:lnTo>
                    <a:pt x="7474" y="390082"/>
                  </a:lnTo>
                  <a:lnTo>
                    <a:pt x="12888" y="399375"/>
                  </a:lnTo>
                  <a:lnTo>
                    <a:pt x="28261" y="412819"/>
                  </a:lnTo>
                  <a:lnTo>
                    <a:pt x="37274" y="414533"/>
                  </a:lnTo>
                  <a:lnTo>
                    <a:pt x="56647" y="410197"/>
                  </a:lnTo>
                  <a:lnTo>
                    <a:pt x="81695" y="394603"/>
                  </a:lnTo>
                  <a:lnTo>
                    <a:pt x="118249" y="338599"/>
                  </a:lnTo>
                  <a:lnTo>
                    <a:pt x="140914" y="284174"/>
                  </a:lnTo>
                  <a:lnTo>
                    <a:pt x="152937" y="236769"/>
                  </a:lnTo>
                  <a:lnTo>
                    <a:pt x="152730" y="185679"/>
                  </a:lnTo>
                  <a:lnTo>
                    <a:pt x="150849" y="133496"/>
                  </a:lnTo>
                  <a:lnTo>
                    <a:pt x="144702" y="80990"/>
                  </a:lnTo>
                  <a:lnTo>
                    <a:pt x="138210" y="21591"/>
                  </a:lnTo>
                  <a:lnTo>
                    <a:pt x="128804" y="1590"/>
                  </a:lnTo>
                  <a:lnTo>
                    <a:pt x="124189" y="0"/>
                  </a:lnTo>
                  <a:lnTo>
                    <a:pt x="119944" y="3619"/>
                  </a:lnTo>
                  <a:lnTo>
                    <a:pt x="115943" y="10711"/>
                  </a:lnTo>
                  <a:lnTo>
                    <a:pt x="109523" y="56886"/>
                  </a:lnTo>
                  <a:lnTo>
                    <a:pt x="108411" y="104304"/>
                  </a:lnTo>
                  <a:lnTo>
                    <a:pt x="108081" y="155399"/>
                  </a:lnTo>
                  <a:lnTo>
                    <a:pt x="111089" y="218827"/>
                  </a:lnTo>
                  <a:lnTo>
                    <a:pt x="117013" y="271433"/>
                  </a:lnTo>
                  <a:lnTo>
                    <a:pt x="126612" y="328387"/>
                  </a:lnTo>
                  <a:lnTo>
                    <a:pt x="128999" y="340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54646" y="1822504"/>
              <a:ext cx="167158" cy="440951"/>
            </a:xfrm>
            <a:custGeom>
              <a:avLst/>
              <a:gdLst/>
              <a:ahLst/>
              <a:cxnLst/>
              <a:rect l="0" t="0" r="0" b="0"/>
              <a:pathLst>
                <a:path w="167158" h="440951">
                  <a:moveTo>
                    <a:pt x="103986" y="262138"/>
                  </a:moveTo>
                  <a:lnTo>
                    <a:pt x="92808" y="245370"/>
                  </a:lnTo>
                  <a:lnTo>
                    <a:pt x="84835" y="240431"/>
                  </a:lnTo>
                  <a:lnTo>
                    <a:pt x="63499" y="234943"/>
                  </a:lnTo>
                  <a:lnTo>
                    <a:pt x="53598" y="235819"/>
                  </a:lnTo>
                  <a:lnTo>
                    <a:pt x="36357" y="243032"/>
                  </a:lnTo>
                  <a:lnTo>
                    <a:pt x="13498" y="271425"/>
                  </a:lnTo>
                  <a:lnTo>
                    <a:pt x="3085" y="315063"/>
                  </a:lnTo>
                  <a:lnTo>
                    <a:pt x="0" y="365037"/>
                  </a:lnTo>
                  <a:lnTo>
                    <a:pt x="5517" y="393269"/>
                  </a:lnTo>
                  <a:lnTo>
                    <a:pt x="21778" y="425774"/>
                  </a:lnTo>
                  <a:lnTo>
                    <a:pt x="28123" y="434400"/>
                  </a:lnTo>
                  <a:lnTo>
                    <a:pt x="35863" y="438980"/>
                  </a:lnTo>
                  <a:lnTo>
                    <a:pt x="53822" y="440950"/>
                  </a:lnTo>
                  <a:lnTo>
                    <a:pt x="62354" y="437498"/>
                  </a:lnTo>
                  <a:lnTo>
                    <a:pt x="85541" y="415872"/>
                  </a:lnTo>
                  <a:lnTo>
                    <a:pt x="111218" y="377123"/>
                  </a:lnTo>
                  <a:lnTo>
                    <a:pt x="132797" y="316795"/>
                  </a:lnTo>
                  <a:lnTo>
                    <a:pt x="151228" y="258723"/>
                  </a:lnTo>
                  <a:lnTo>
                    <a:pt x="161151" y="202452"/>
                  </a:lnTo>
                  <a:lnTo>
                    <a:pt x="165377" y="151647"/>
                  </a:lnTo>
                  <a:lnTo>
                    <a:pt x="166630" y="97728"/>
                  </a:lnTo>
                  <a:lnTo>
                    <a:pt x="158647" y="35513"/>
                  </a:lnTo>
                  <a:lnTo>
                    <a:pt x="152457" y="6608"/>
                  </a:lnTo>
                  <a:lnTo>
                    <a:pt x="147998" y="538"/>
                  </a:lnTo>
                  <a:lnTo>
                    <a:pt x="142686" y="0"/>
                  </a:lnTo>
                  <a:lnTo>
                    <a:pt x="136805" y="3152"/>
                  </a:lnTo>
                  <a:lnTo>
                    <a:pt x="130270" y="25370"/>
                  </a:lnTo>
                  <a:lnTo>
                    <a:pt x="126591" y="74221"/>
                  </a:lnTo>
                  <a:lnTo>
                    <a:pt x="125502" y="125741"/>
                  </a:lnTo>
                  <a:lnTo>
                    <a:pt x="128298" y="178050"/>
                  </a:lnTo>
                  <a:lnTo>
                    <a:pt x="133416" y="227475"/>
                  </a:lnTo>
                  <a:lnTo>
                    <a:pt x="140735" y="280507"/>
                  </a:lnTo>
                  <a:lnTo>
                    <a:pt x="156846" y="338603"/>
                  </a:lnTo>
                  <a:lnTo>
                    <a:pt x="167157" y="377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90259" y="1568746"/>
              <a:ext cx="105286" cy="810695"/>
            </a:xfrm>
            <a:custGeom>
              <a:avLst/>
              <a:gdLst/>
              <a:ahLst/>
              <a:cxnLst/>
              <a:rect l="0" t="0" r="0" b="0"/>
              <a:pathLst>
                <a:path w="105286" h="810695">
                  <a:moveTo>
                    <a:pt x="105285" y="0"/>
                  </a:moveTo>
                  <a:lnTo>
                    <a:pt x="87326" y="56214"/>
                  </a:lnTo>
                  <a:lnTo>
                    <a:pt x="76737" y="117905"/>
                  </a:lnTo>
                  <a:lnTo>
                    <a:pt x="68710" y="175238"/>
                  </a:lnTo>
                  <a:lnTo>
                    <a:pt x="64265" y="228764"/>
                  </a:lnTo>
                  <a:lnTo>
                    <a:pt x="60267" y="284397"/>
                  </a:lnTo>
                  <a:lnTo>
                    <a:pt x="54149" y="346036"/>
                  </a:lnTo>
                  <a:lnTo>
                    <a:pt x="44534" y="407301"/>
                  </a:lnTo>
                  <a:lnTo>
                    <a:pt x="34772" y="460843"/>
                  </a:lnTo>
                  <a:lnTo>
                    <a:pt x="27932" y="508586"/>
                  </a:lnTo>
                  <a:lnTo>
                    <a:pt x="20993" y="557880"/>
                  </a:lnTo>
                  <a:lnTo>
                    <a:pt x="15179" y="603576"/>
                  </a:lnTo>
                  <a:lnTo>
                    <a:pt x="10736" y="654439"/>
                  </a:lnTo>
                  <a:lnTo>
                    <a:pt x="2467" y="713018"/>
                  </a:lnTo>
                  <a:lnTo>
                    <a:pt x="731" y="764596"/>
                  </a:lnTo>
                  <a:lnTo>
                    <a:pt x="0" y="810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82670" y="1899085"/>
              <a:ext cx="200164" cy="278917"/>
            </a:xfrm>
            <a:custGeom>
              <a:avLst/>
              <a:gdLst/>
              <a:ahLst/>
              <a:cxnLst/>
              <a:rect l="0" t="0" r="0" b="0"/>
              <a:pathLst>
                <a:path w="200164" h="278917">
                  <a:moveTo>
                    <a:pt x="155029" y="69744"/>
                  </a:moveTo>
                  <a:lnTo>
                    <a:pt x="145454" y="45697"/>
                  </a:lnTo>
                  <a:lnTo>
                    <a:pt x="115626" y="10150"/>
                  </a:lnTo>
                  <a:lnTo>
                    <a:pt x="95793" y="2314"/>
                  </a:lnTo>
                  <a:lnTo>
                    <a:pt x="72550" y="0"/>
                  </a:lnTo>
                  <a:lnTo>
                    <a:pt x="50522" y="2872"/>
                  </a:lnTo>
                  <a:lnTo>
                    <a:pt x="32152" y="11167"/>
                  </a:lnTo>
                  <a:lnTo>
                    <a:pt x="23978" y="16655"/>
                  </a:lnTo>
                  <a:lnTo>
                    <a:pt x="11776" y="32111"/>
                  </a:lnTo>
                  <a:lnTo>
                    <a:pt x="6885" y="41145"/>
                  </a:lnTo>
                  <a:lnTo>
                    <a:pt x="0" y="81807"/>
                  </a:lnTo>
                  <a:lnTo>
                    <a:pt x="2544" y="92994"/>
                  </a:lnTo>
                  <a:lnTo>
                    <a:pt x="7749" y="101621"/>
                  </a:lnTo>
                  <a:lnTo>
                    <a:pt x="22891" y="114327"/>
                  </a:lnTo>
                  <a:lnTo>
                    <a:pt x="77013" y="135825"/>
                  </a:lnTo>
                  <a:lnTo>
                    <a:pt x="129827" y="151514"/>
                  </a:lnTo>
                  <a:lnTo>
                    <a:pt x="172148" y="175930"/>
                  </a:lnTo>
                  <a:lnTo>
                    <a:pt x="187204" y="190637"/>
                  </a:lnTo>
                  <a:lnTo>
                    <a:pt x="197795" y="208872"/>
                  </a:lnTo>
                  <a:lnTo>
                    <a:pt x="200163" y="228675"/>
                  </a:lnTo>
                  <a:lnTo>
                    <a:pt x="199156" y="238868"/>
                  </a:lnTo>
                  <a:lnTo>
                    <a:pt x="188679" y="256434"/>
                  </a:lnTo>
                  <a:lnTo>
                    <a:pt x="180972" y="264394"/>
                  </a:lnTo>
                  <a:lnTo>
                    <a:pt x="159930" y="273238"/>
                  </a:lnTo>
                  <a:lnTo>
                    <a:pt x="108294" y="278916"/>
                  </a:lnTo>
                  <a:lnTo>
                    <a:pt x="83955" y="273453"/>
                  </a:lnTo>
                  <a:lnTo>
                    <a:pt x="64949" y="266736"/>
                  </a:lnTo>
                  <a:lnTo>
                    <a:pt x="59881" y="266583"/>
                  </a:lnTo>
                  <a:lnTo>
                    <a:pt x="49744" y="2697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35748" y="1979357"/>
              <a:ext cx="122218" cy="190209"/>
            </a:xfrm>
            <a:custGeom>
              <a:avLst/>
              <a:gdLst/>
              <a:ahLst/>
              <a:cxnLst/>
              <a:rect l="0" t="0" r="0" b="0"/>
              <a:pathLst>
                <a:path w="122218" h="190209">
                  <a:moveTo>
                    <a:pt x="7236" y="10529"/>
                  </a:moveTo>
                  <a:lnTo>
                    <a:pt x="0" y="38085"/>
                  </a:lnTo>
                  <a:lnTo>
                    <a:pt x="477" y="91188"/>
                  </a:lnTo>
                  <a:lnTo>
                    <a:pt x="14752" y="146929"/>
                  </a:lnTo>
                  <a:lnTo>
                    <a:pt x="21495" y="168247"/>
                  </a:lnTo>
                  <a:lnTo>
                    <a:pt x="34630" y="183181"/>
                  </a:lnTo>
                  <a:lnTo>
                    <a:pt x="43046" y="188801"/>
                  </a:lnTo>
                  <a:lnTo>
                    <a:pt x="52167" y="190208"/>
                  </a:lnTo>
                  <a:lnTo>
                    <a:pt x="71659" y="185533"/>
                  </a:lnTo>
                  <a:lnTo>
                    <a:pt x="96774" y="169746"/>
                  </a:lnTo>
                  <a:lnTo>
                    <a:pt x="105523" y="150702"/>
                  </a:lnTo>
                  <a:lnTo>
                    <a:pt x="118835" y="94022"/>
                  </a:lnTo>
                  <a:lnTo>
                    <a:pt x="122217" y="41276"/>
                  </a:lnTo>
                  <a:lnTo>
                    <a:pt x="121510" y="18345"/>
                  </a:lnTo>
                  <a:lnTo>
                    <a:pt x="119683" y="12230"/>
                  </a:lnTo>
                  <a:lnTo>
                    <a:pt x="1125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32497" y="1758259"/>
              <a:ext cx="192488" cy="389737"/>
            </a:xfrm>
            <a:custGeom>
              <a:avLst/>
              <a:gdLst/>
              <a:ahLst/>
              <a:cxnLst/>
              <a:rect l="0" t="0" r="0" b="0"/>
              <a:pathLst>
                <a:path w="192488" h="389737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7475" y="153875"/>
                  </a:lnTo>
                  <a:lnTo>
                    <a:pt x="20349" y="213582"/>
                  </a:lnTo>
                  <a:lnTo>
                    <a:pt x="26507" y="275766"/>
                  </a:lnTo>
                  <a:lnTo>
                    <a:pt x="24492" y="318924"/>
                  </a:lnTo>
                  <a:lnTo>
                    <a:pt x="23347" y="323750"/>
                  </a:lnTo>
                  <a:lnTo>
                    <a:pt x="22584" y="322288"/>
                  </a:lnTo>
                  <a:lnTo>
                    <a:pt x="22905" y="309355"/>
                  </a:lnTo>
                  <a:lnTo>
                    <a:pt x="41390" y="256767"/>
                  </a:lnTo>
                  <a:lnTo>
                    <a:pt x="49820" y="248387"/>
                  </a:lnTo>
                  <a:lnTo>
                    <a:pt x="71665" y="239076"/>
                  </a:lnTo>
                  <a:lnTo>
                    <a:pt x="93852" y="238057"/>
                  </a:lnTo>
                  <a:lnTo>
                    <a:pt x="115412" y="242673"/>
                  </a:lnTo>
                  <a:lnTo>
                    <a:pt x="146110" y="258426"/>
                  </a:lnTo>
                  <a:lnTo>
                    <a:pt x="162814" y="271224"/>
                  </a:lnTo>
                  <a:lnTo>
                    <a:pt x="179782" y="297171"/>
                  </a:lnTo>
                  <a:lnTo>
                    <a:pt x="192219" y="327086"/>
                  </a:lnTo>
                  <a:lnTo>
                    <a:pt x="192487" y="337380"/>
                  </a:lnTo>
                  <a:lnTo>
                    <a:pt x="186545" y="358177"/>
                  </a:lnTo>
                  <a:lnTo>
                    <a:pt x="172987" y="375999"/>
                  </a:lnTo>
                  <a:lnTo>
                    <a:pt x="164457" y="384027"/>
                  </a:lnTo>
                  <a:lnTo>
                    <a:pt x="154092" y="388209"/>
                  </a:lnTo>
                  <a:lnTo>
                    <a:pt x="130096" y="389736"/>
                  </a:lnTo>
                  <a:lnTo>
                    <a:pt x="74194" y="38124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16767" y="1831958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0" y="54145"/>
                  </a:lnTo>
                  <a:lnTo>
                    <a:pt x="7235" y="116965"/>
                  </a:lnTo>
                  <a:lnTo>
                    <a:pt x="12997" y="174359"/>
                  </a:lnTo>
                  <a:lnTo>
                    <a:pt x="19465" y="236953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11482" y="1954174"/>
              <a:ext cx="200042" cy="14656"/>
            </a:xfrm>
            <a:custGeom>
              <a:avLst/>
              <a:gdLst/>
              <a:ahLst/>
              <a:cxnLst/>
              <a:rect l="0" t="0" r="0" b="0"/>
              <a:pathLst>
                <a:path w="200042" h="14656">
                  <a:moveTo>
                    <a:pt x="200041" y="14655"/>
                  </a:moveTo>
                  <a:lnTo>
                    <a:pt x="144900" y="0"/>
                  </a:lnTo>
                  <a:lnTo>
                    <a:pt x="87936" y="3268"/>
                  </a:lnTo>
                  <a:lnTo>
                    <a:pt x="34744" y="12059"/>
                  </a:lnTo>
                  <a:lnTo>
                    <a:pt x="0" y="14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53637" y="1968829"/>
              <a:ext cx="84229" cy="178722"/>
            </a:xfrm>
            <a:custGeom>
              <a:avLst/>
              <a:gdLst/>
              <a:ahLst/>
              <a:cxnLst/>
              <a:rect l="0" t="0" r="0" b="0"/>
              <a:pathLst>
                <a:path w="84229" h="178722">
                  <a:moveTo>
                    <a:pt x="0" y="84228"/>
                  </a:moveTo>
                  <a:lnTo>
                    <a:pt x="15641" y="110614"/>
                  </a:lnTo>
                  <a:lnTo>
                    <a:pt x="34844" y="173129"/>
                  </a:lnTo>
                  <a:lnTo>
                    <a:pt x="34928" y="178590"/>
                  </a:lnTo>
                  <a:lnTo>
                    <a:pt x="32644" y="178721"/>
                  </a:lnTo>
                  <a:lnTo>
                    <a:pt x="28782" y="175300"/>
                  </a:lnTo>
                  <a:lnTo>
                    <a:pt x="24490" y="159019"/>
                  </a:lnTo>
                  <a:lnTo>
                    <a:pt x="13103" y="105428"/>
                  </a:lnTo>
                  <a:lnTo>
                    <a:pt x="5572" y="73742"/>
                  </a:lnTo>
                  <a:lnTo>
                    <a:pt x="7546" y="52661"/>
                  </a:lnTo>
                  <a:lnTo>
                    <a:pt x="15442" y="34713"/>
                  </a:lnTo>
                  <a:lnTo>
                    <a:pt x="20823" y="26651"/>
                  </a:lnTo>
                  <a:lnTo>
                    <a:pt x="39281" y="145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68423" y="2028014"/>
              <a:ext cx="211599" cy="151386"/>
            </a:xfrm>
            <a:custGeom>
              <a:avLst/>
              <a:gdLst/>
              <a:ahLst/>
              <a:cxnLst/>
              <a:rect l="0" t="0" r="0" b="0"/>
              <a:pathLst>
                <a:path w="211599" h="151386">
                  <a:moveTo>
                    <a:pt x="148427" y="46100"/>
                  </a:moveTo>
                  <a:lnTo>
                    <a:pt x="137248" y="29332"/>
                  </a:lnTo>
                  <a:lnTo>
                    <a:pt x="119282" y="17980"/>
                  </a:lnTo>
                  <a:lnTo>
                    <a:pt x="75209" y="1161"/>
                  </a:lnTo>
                  <a:lnTo>
                    <a:pt x="53884" y="0"/>
                  </a:lnTo>
                  <a:lnTo>
                    <a:pt x="43284" y="1329"/>
                  </a:lnTo>
                  <a:lnTo>
                    <a:pt x="35048" y="5724"/>
                  </a:lnTo>
                  <a:lnTo>
                    <a:pt x="3702" y="42126"/>
                  </a:lnTo>
                  <a:lnTo>
                    <a:pt x="471" y="50469"/>
                  </a:lnTo>
                  <a:lnTo>
                    <a:pt x="0" y="69099"/>
                  </a:lnTo>
                  <a:lnTo>
                    <a:pt x="6312" y="99317"/>
                  </a:lnTo>
                  <a:lnTo>
                    <a:pt x="21181" y="124909"/>
                  </a:lnTo>
                  <a:lnTo>
                    <a:pt x="36891" y="136888"/>
                  </a:lnTo>
                  <a:lnTo>
                    <a:pt x="45993" y="141720"/>
                  </a:lnTo>
                  <a:lnTo>
                    <a:pt x="65466" y="143970"/>
                  </a:lnTo>
                  <a:lnTo>
                    <a:pt x="106563" y="135882"/>
                  </a:lnTo>
                  <a:lnTo>
                    <a:pt x="124361" y="123438"/>
                  </a:lnTo>
                  <a:lnTo>
                    <a:pt x="138901" y="106209"/>
                  </a:lnTo>
                  <a:lnTo>
                    <a:pt x="149262" y="86853"/>
                  </a:lnTo>
                  <a:lnTo>
                    <a:pt x="151528" y="66552"/>
                  </a:lnTo>
                  <a:lnTo>
                    <a:pt x="150494" y="56225"/>
                  </a:lnTo>
                  <a:lnTo>
                    <a:pt x="150974" y="52850"/>
                  </a:lnTo>
                  <a:lnTo>
                    <a:pt x="152465" y="54109"/>
                  </a:lnTo>
                  <a:lnTo>
                    <a:pt x="178819" y="113831"/>
                  </a:lnTo>
                  <a:lnTo>
                    <a:pt x="211598" y="151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16910" y="2021471"/>
              <a:ext cx="152624" cy="150270"/>
            </a:xfrm>
            <a:custGeom>
              <a:avLst/>
              <a:gdLst/>
              <a:ahLst/>
              <a:cxnLst/>
              <a:rect l="0" t="0" r="0" b="0"/>
              <a:pathLst>
                <a:path w="152624" h="150270">
                  <a:moveTo>
                    <a:pt x="110509" y="0"/>
                  </a:moveTo>
                  <a:lnTo>
                    <a:pt x="69652" y="2340"/>
                  </a:lnTo>
                  <a:lnTo>
                    <a:pt x="31463" y="16811"/>
                  </a:lnTo>
                  <a:lnTo>
                    <a:pt x="12597" y="29309"/>
                  </a:lnTo>
                  <a:lnTo>
                    <a:pt x="6630" y="38256"/>
                  </a:lnTo>
                  <a:lnTo>
                    <a:pt x="0" y="60677"/>
                  </a:lnTo>
                  <a:lnTo>
                    <a:pt x="1857" y="99607"/>
                  </a:lnTo>
                  <a:lnTo>
                    <a:pt x="9967" y="120699"/>
                  </a:lnTo>
                  <a:lnTo>
                    <a:pt x="15405" y="129599"/>
                  </a:lnTo>
                  <a:lnTo>
                    <a:pt x="30806" y="142607"/>
                  </a:lnTo>
                  <a:lnTo>
                    <a:pt x="39826" y="147714"/>
                  </a:lnTo>
                  <a:lnTo>
                    <a:pt x="62327" y="150269"/>
                  </a:lnTo>
                  <a:lnTo>
                    <a:pt x="119069" y="139372"/>
                  </a:lnTo>
                  <a:lnTo>
                    <a:pt x="15262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32704" y="183195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2051"/>
                  </a:lnTo>
                  <a:lnTo>
                    <a:pt x="3120" y="108229"/>
                  </a:lnTo>
                  <a:lnTo>
                    <a:pt x="8334" y="166209"/>
                  </a:lnTo>
                  <a:lnTo>
                    <a:pt x="9878" y="217313"/>
                  </a:lnTo>
                  <a:lnTo>
                    <a:pt x="15990" y="276503"/>
                  </a:lnTo>
                  <a:lnTo>
                    <a:pt x="19556" y="330321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95834" y="1947772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76817" y="15641"/>
                  </a:lnTo>
                  <a:lnTo>
                    <a:pt x="259900" y="23719"/>
                  </a:lnTo>
                  <a:lnTo>
                    <a:pt x="204803" y="30031"/>
                  </a:lnTo>
                  <a:lnTo>
                    <a:pt x="144526" y="31278"/>
                  </a:lnTo>
                  <a:lnTo>
                    <a:pt x="82231" y="31525"/>
                  </a:lnTo>
                  <a:lnTo>
                    <a:pt x="20086" y="399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96000" y="180037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60383"/>
                  </a:lnTo>
                  <a:lnTo>
                    <a:pt x="11453" y="118107"/>
                  </a:lnTo>
                  <a:lnTo>
                    <a:pt x="21331" y="176544"/>
                  </a:lnTo>
                  <a:lnTo>
                    <a:pt x="28547" y="227784"/>
                  </a:lnTo>
                  <a:lnTo>
                    <a:pt x="30986" y="28701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38072" y="1947772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71704" y="2339"/>
                  </a:lnTo>
                  <a:lnTo>
                    <a:pt x="216883" y="19786"/>
                  </a:lnTo>
                  <a:lnTo>
                    <a:pt x="155665" y="40433"/>
                  </a:lnTo>
                  <a:lnTo>
                    <a:pt x="99682" y="56296"/>
                  </a:lnTo>
                  <a:lnTo>
                    <a:pt x="63460" y="5775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80228" y="1747730"/>
              <a:ext cx="358283" cy="379027"/>
            </a:xfrm>
            <a:custGeom>
              <a:avLst/>
              <a:gdLst/>
              <a:ahLst/>
              <a:cxnLst/>
              <a:rect l="0" t="0" r="0" b="0"/>
              <a:pathLst>
                <a:path w="358283" h="379027">
                  <a:moveTo>
                    <a:pt x="0" y="0"/>
                  </a:moveTo>
                  <a:lnTo>
                    <a:pt x="23719" y="58617"/>
                  </a:lnTo>
                  <a:lnTo>
                    <a:pt x="42002" y="115214"/>
                  </a:lnTo>
                  <a:lnTo>
                    <a:pt x="59646" y="170717"/>
                  </a:lnTo>
                  <a:lnTo>
                    <a:pt x="71355" y="217999"/>
                  </a:lnTo>
                  <a:lnTo>
                    <a:pt x="87953" y="273603"/>
                  </a:lnTo>
                  <a:lnTo>
                    <a:pt x="98460" y="319583"/>
                  </a:lnTo>
                  <a:lnTo>
                    <a:pt x="97183" y="344418"/>
                  </a:lnTo>
                  <a:lnTo>
                    <a:pt x="96374" y="346596"/>
                  </a:lnTo>
                  <a:lnTo>
                    <a:pt x="94970" y="293113"/>
                  </a:lnTo>
                  <a:lnTo>
                    <a:pt x="94819" y="238537"/>
                  </a:lnTo>
                  <a:lnTo>
                    <a:pt x="98308" y="224535"/>
                  </a:lnTo>
                  <a:lnTo>
                    <a:pt x="104143" y="214031"/>
                  </a:lnTo>
                  <a:lnTo>
                    <a:pt x="111542" y="205858"/>
                  </a:lnTo>
                  <a:lnTo>
                    <a:pt x="119985" y="203919"/>
                  </a:lnTo>
                  <a:lnTo>
                    <a:pt x="129123" y="206136"/>
                  </a:lnTo>
                  <a:lnTo>
                    <a:pt x="158751" y="226024"/>
                  </a:lnTo>
                  <a:lnTo>
                    <a:pt x="178181" y="245515"/>
                  </a:lnTo>
                  <a:lnTo>
                    <a:pt x="211431" y="304151"/>
                  </a:lnTo>
                  <a:lnTo>
                    <a:pt x="223823" y="336564"/>
                  </a:lnTo>
                  <a:lnTo>
                    <a:pt x="227594" y="340189"/>
                  </a:lnTo>
                  <a:lnTo>
                    <a:pt x="231278" y="339097"/>
                  </a:lnTo>
                  <a:lnTo>
                    <a:pt x="267226" y="304594"/>
                  </a:lnTo>
                  <a:lnTo>
                    <a:pt x="328082" y="261740"/>
                  </a:lnTo>
                  <a:lnTo>
                    <a:pt x="352883" y="244189"/>
                  </a:lnTo>
                  <a:lnTo>
                    <a:pt x="356917" y="234153"/>
                  </a:lnTo>
                  <a:lnTo>
                    <a:pt x="358282" y="207403"/>
                  </a:lnTo>
                  <a:lnTo>
                    <a:pt x="354668" y="196761"/>
                  </a:lnTo>
                  <a:lnTo>
                    <a:pt x="341294" y="181816"/>
                  </a:lnTo>
                  <a:lnTo>
                    <a:pt x="320532" y="174394"/>
                  </a:lnTo>
                  <a:lnTo>
                    <a:pt x="308444" y="172415"/>
                  </a:lnTo>
                  <a:lnTo>
                    <a:pt x="288775" y="176454"/>
                  </a:lnTo>
                  <a:lnTo>
                    <a:pt x="257083" y="198112"/>
                  </a:lnTo>
                  <a:lnTo>
                    <a:pt x="245670" y="217511"/>
                  </a:lnTo>
                  <a:lnTo>
                    <a:pt x="235788" y="254741"/>
                  </a:lnTo>
                  <a:lnTo>
                    <a:pt x="235979" y="292288"/>
                  </a:lnTo>
                  <a:lnTo>
                    <a:pt x="238038" y="303653"/>
                  </a:lnTo>
                  <a:lnTo>
                    <a:pt x="249684" y="325640"/>
                  </a:lnTo>
                  <a:lnTo>
                    <a:pt x="275971" y="354629"/>
                  </a:lnTo>
                  <a:lnTo>
                    <a:pt x="299748" y="371797"/>
                  </a:lnTo>
                  <a:lnTo>
                    <a:pt x="31585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90880" y="1947772"/>
              <a:ext cx="305328" cy="169150"/>
            </a:xfrm>
            <a:custGeom>
              <a:avLst/>
              <a:gdLst/>
              <a:ahLst/>
              <a:cxnLst/>
              <a:rect l="0" t="0" r="0" b="0"/>
              <a:pathLst>
                <a:path w="305328" h="169150">
                  <a:moveTo>
                    <a:pt x="0" y="52642"/>
                  </a:moveTo>
                  <a:lnTo>
                    <a:pt x="19129" y="114900"/>
                  </a:lnTo>
                  <a:lnTo>
                    <a:pt x="49804" y="153835"/>
                  </a:lnTo>
                  <a:lnTo>
                    <a:pt x="57770" y="156369"/>
                  </a:lnTo>
                  <a:lnTo>
                    <a:pt x="75979" y="152945"/>
                  </a:lnTo>
                  <a:lnTo>
                    <a:pt x="92650" y="137385"/>
                  </a:lnTo>
                  <a:lnTo>
                    <a:pt x="116827" y="94858"/>
                  </a:lnTo>
                  <a:lnTo>
                    <a:pt x="122339" y="91314"/>
                  </a:lnTo>
                  <a:lnTo>
                    <a:pt x="128353" y="92462"/>
                  </a:lnTo>
                  <a:lnTo>
                    <a:pt x="134701" y="96736"/>
                  </a:lnTo>
                  <a:lnTo>
                    <a:pt x="144876" y="110844"/>
                  </a:lnTo>
                  <a:lnTo>
                    <a:pt x="155637" y="127642"/>
                  </a:lnTo>
                  <a:lnTo>
                    <a:pt x="195537" y="164655"/>
                  </a:lnTo>
                  <a:lnTo>
                    <a:pt x="204058" y="168262"/>
                  </a:lnTo>
                  <a:lnTo>
                    <a:pt x="222884" y="169149"/>
                  </a:lnTo>
                  <a:lnTo>
                    <a:pt x="239830" y="162525"/>
                  </a:lnTo>
                  <a:lnTo>
                    <a:pt x="255160" y="150612"/>
                  </a:lnTo>
                  <a:lnTo>
                    <a:pt x="275775" y="124174"/>
                  </a:lnTo>
                  <a:lnTo>
                    <a:pt x="285564" y="104321"/>
                  </a:lnTo>
                  <a:lnTo>
                    <a:pt x="294144" y="48509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27792" y="1821430"/>
              <a:ext cx="231628" cy="336913"/>
            </a:xfrm>
            <a:custGeom>
              <a:avLst/>
              <a:gdLst/>
              <a:ahLst/>
              <a:cxnLst/>
              <a:rect l="0" t="0" r="0" b="0"/>
              <a:pathLst>
                <a:path w="231628" h="336913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4909" y="140781"/>
                  </a:lnTo>
                  <a:lnTo>
                    <a:pt x="37017" y="198080"/>
                  </a:lnTo>
                  <a:lnTo>
                    <a:pt x="43723" y="248983"/>
                  </a:lnTo>
                  <a:lnTo>
                    <a:pt x="56471" y="308105"/>
                  </a:lnTo>
                  <a:lnTo>
                    <a:pt x="57534" y="313028"/>
                  </a:lnTo>
                  <a:lnTo>
                    <a:pt x="55597" y="306019"/>
                  </a:lnTo>
                  <a:lnTo>
                    <a:pt x="67557" y="246231"/>
                  </a:lnTo>
                  <a:lnTo>
                    <a:pt x="73114" y="236683"/>
                  </a:lnTo>
                  <a:lnTo>
                    <a:pt x="88648" y="222956"/>
                  </a:lnTo>
                  <a:lnTo>
                    <a:pt x="97703" y="219997"/>
                  </a:lnTo>
                  <a:lnTo>
                    <a:pt x="117123" y="219829"/>
                  </a:lnTo>
                  <a:lnTo>
                    <a:pt x="134333" y="226773"/>
                  </a:lnTo>
                  <a:lnTo>
                    <a:pt x="192923" y="277471"/>
                  </a:lnTo>
                  <a:lnTo>
                    <a:pt x="207017" y="291386"/>
                  </a:lnTo>
                  <a:lnTo>
                    <a:pt x="214840" y="311609"/>
                  </a:lnTo>
                  <a:lnTo>
                    <a:pt x="219487" y="330345"/>
                  </a:lnTo>
                  <a:lnTo>
                    <a:pt x="222364" y="333704"/>
                  </a:lnTo>
                  <a:lnTo>
                    <a:pt x="23162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83216" y="2042528"/>
              <a:ext cx="147747" cy="170085"/>
            </a:xfrm>
            <a:custGeom>
              <a:avLst/>
              <a:gdLst/>
              <a:ahLst/>
              <a:cxnLst/>
              <a:rect l="0" t="0" r="0" b="0"/>
              <a:pathLst>
                <a:path w="147747" h="170085">
                  <a:moveTo>
                    <a:pt x="92017" y="52643"/>
                  </a:moveTo>
                  <a:lnTo>
                    <a:pt x="92017" y="30286"/>
                  </a:lnTo>
                  <a:lnTo>
                    <a:pt x="87338" y="23700"/>
                  </a:lnTo>
                  <a:lnTo>
                    <a:pt x="79539" y="19310"/>
                  </a:lnTo>
                  <a:lnTo>
                    <a:pt x="69660" y="16383"/>
                  </a:lnTo>
                  <a:lnTo>
                    <a:pt x="60735" y="16771"/>
                  </a:lnTo>
                  <a:lnTo>
                    <a:pt x="44578" y="23442"/>
                  </a:lnTo>
                  <a:lnTo>
                    <a:pt x="22329" y="40351"/>
                  </a:lnTo>
                  <a:lnTo>
                    <a:pt x="6508" y="65768"/>
                  </a:lnTo>
                  <a:lnTo>
                    <a:pt x="0" y="101115"/>
                  </a:lnTo>
                  <a:lnTo>
                    <a:pt x="9251" y="141224"/>
                  </a:lnTo>
                  <a:lnTo>
                    <a:pt x="16952" y="151471"/>
                  </a:lnTo>
                  <a:lnTo>
                    <a:pt x="37988" y="165977"/>
                  </a:lnTo>
                  <a:lnTo>
                    <a:pt x="59815" y="170084"/>
                  </a:lnTo>
                  <a:lnTo>
                    <a:pt x="81215" y="166840"/>
                  </a:lnTo>
                  <a:lnTo>
                    <a:pt x="111823" y="151860"/>
                  </a:lnTo>
                  <a:lnTo>
                    <a:pt x="128506" y="139243"/>
                  </a:lnTo>
                  <a:lnTo>
                    <a:pt x="145463" y="113397"/>
                  </a:lnTo>
                  <a:lnTo>
                    <a:pt x="147746" y="93683"/>
                  </a:lnTo>
                  <a:lnTo>
                    <a:pt x="139679" y="46841"/>
                  </a:lnTo>
                  <a:lnTo>
                    <a:pt x="1130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91175" y="1853015"/>
              <a:ext cx="20929" cy="357970"/>
            </a:xfrm>
            <a:custGeom>
              <a:avLst/>
              <a:gdLst/>
              <a:ahLst/>
              <a:cxnLst/>
              <a:rect l="0" t="0" r="0" b="0"/>
              <a:pathLst>
                <a:path w="20929" h="357970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7133" y="197684"/>
                  </a:lnTo>
                  <a:lnTo>
                    <a:pt x="9432" y="247046"/>
                  </a:lnTo>
                  <a:lnTo>
                    <a:pt x="13329" y="309889"/>
                  </a:lnTo>
                  <a:lnTo>
                    <a:pt x="209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51067" y="2032069"/>
              <a:ext cx="161079" cy="210502"/>
            </a:xfrm>
            <a:custGeom>
              <a:avLst/>
              <a:gdLst/>
              <a:ahLst/>
              <a:cxnLst/>
              <a:rect l="0" t="0" r="0" b="0"/>
              <a:pathLst>
                <a:path w="161079" h="210502">
                  <a:moveTo>
                    <a:pt x="24207" y="115744"/>
                  </a:moveTo>
                  <a:lnTo>
                    <a:pt x="78082" y="96616"/>
                  </a:lnTo>
                  <a:lnTo>
                    <a:pt x="129655" y="65941"/>
                  </a:lnTo>
                  <a:lnTo>
                    <a:pt x="136620" y="56806"/>
                  </a:lnTo>
                  <a:lnTo>
                    <a:pt x="144358" y="34177"/>
                  </a:lnTo>
                  <a:lnTo>
                    <a:pt x="142913" y="23931"/>
                  </a:lnTo>
                  <a:lnTo>
                    <a:pt x="131947" y="6308"/>
                  </a:lnTo>
                  <a:lnTo>
                    <a:pt x="124110" y="1843"/>
                  </a:lnTo>
                  <a:lnTo>
                    <a:pt x="106044" y="0"/>
                  </a:lnTo>
                  <a:lnTo>
                    <a:pt x="76141" y="5540"/>
                  </a:lnTo>
                  <a:lnTo>
                    <a:pt x="45055" y="20180"/>
                  </a:lnTo>
                  <a:lnTo>
                    <a:pt x="30353" y="35837"/>
                  </a:lnTo>
                  <a:lnTo>
                    <a:pt x="3690" y="95067"/>
                  </a:lnTo>
                  <a:lnTo>
                    <a:pt x="0" y="105468"/>
                  </a:lnTo>
                  <a:lnTo>
                    <a:pt x="397" y="142465"/>
                  </a:lnTo>
                  <a:lnTo>
                    <a:pt x="11286" y="163105"/>
                  </a:lnTo>
                  <a:lnTo>
                    <a:pt x="19103" y="171885"/>
                  </a:lnTo>
                  <a:lnTo>
                    <a:pt x="52461" y="189830"/>
                  </a:lnTo>
                  <a:lnTo>
                    <a:pt x="104484" y="204035"/>
                  </a:lnTo>
                  <a:lnTo>
                    <a:pt x="143530" y="204241"/>
                  </a:lnTo>
                  <a:lnTo>
                    <a:pt x="161078" y="210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03163" y="1810901"/>
              <a:ext cx="30123" cy="263214"/>
            </a:xfrm>
            <a:custGeom>
              <a:avLst/>
              <a:gdLst/>
              <a:ahLst/>
              <a:cxnLst/>
              <a:rect l="0" t="0" r="0" b="0"/>
              <a:pathLst>
                <a:path w="30123" h="263214">
                  <a:moveTo>
                    <a:pt x="9065" y="0"/>
                  </a:moveTo>
                  <a:lnTo>
                    <a:pt x="5946" y="42692"/>
                  </a:lnTo>
                  <a:lnTo>
                    <a:pt x="0" y="89932"/>
                  </a:lnTo>
                  <a:lnTo>
                    <a:pt x="6061" y="151559"/>
                  </a:lnTo>
                  <a:lnTo>
                    <a:pt x="11591" y="206886"/>
                  </a:lnTo>
                  <a:lnTo>
                    <a:pt x="3012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38570" y="1831958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7321" y="144120"/>
                  </a:lnTo>
                  <a:lnTo>
                    <a:pt x="6775" y="196967"/>
                  </a:lnTo>
                  <a:lnTo>
                    <a:pt x="4181" y="219732"/>
                  </a:lnTo>
                  <a:lnTo>
                    <a:pt x="5808" y="25982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59585" y="1935640"/>
              <a:ext cx="231628" cy="54247"/>
            </a:xfrm>
            <a:custGeom>
              <a:avLst/>
              <a:gdLst/>
              <a:ahLst/>
              <a:cxnLst/>
              <a:rect l="0" t="0" r="0" b="0"/>
              <a:pathLst>
                <a:path w="231628" h="54247">
                  <a:moveTo>
                    <a:pt x="231627" y="12132"/>
                  </a:moveTo>
                  <a:lnTo>
                    <a:pt x="214859" y="953"/>
                  </a:lnTo>
                  <a:lnTo>
                    <a:pt x="205241" y="0"/>
                  </a:lnTo>
                  <a:lnTo>
                    <a:pt x="142726" y="10072"/>
                  </a:lnTo>
                  <a:lnTo>
                    <a:pt x="86338" y="18960"/>
                  </a:lnTo>
                  <a:lnTo>
                    <a:pt x="40660" y="25073"/>
                  </a:lnTo>
                  <a:lnTo>
                    <a:pt x="0" y="54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22757" y="2015333"/>
              <a:ext cx="189513" cy="27196"/>
            </a:xfrm>
            <a:custGeom>
              <a:avLst/>
              <a:gdLst/>
              <a:ahLst/>
              <a:cxnLst/>
              <a:rect l="0" t="0" r="0" b="0"/>
              <a:pathLst>
                <a:path w="189513" h="27196">
                  <a:moveTo>
                    <a:pt x="189512" y="27195"/>
                  </a:moveTo>
                  <a:lnTo>
                    <a:pt x="183923" y="10428"/>
                  </a:lnTo>
                  <a:lnTo>
                    <a:pt x="177597" y="5488"/>
                  </a:lnTo>
                  <a:lnTo>
                    <a:pt x="158090" y="0"/>
                  </a:lnTo>
                  <a:lnTo>
                    <a:pt x="108609" y="4882"/>
                  </a:lnTo>
                  <a:lnTo>
                    <a:pt x="47490" y="20473"/>
                  </a:lnTo>
                  <a:lnTo>
                    <a:pt x="0" y="27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28380" y="2032000"/>
              <a:ext cx="201933" cy="228249"/>
            </a:xfrm>
            <a:custGeom>
              <a:avLst/>
              <a:gdLst/>
              <a:ahLst/>
              <a:cxnLst/>
              <a:rect l="0" t="0" r="0" b="0"/>
              <a:pathLst>
                <a:path w="201933" h="228249">
                  <a:moveTo>
                    <a:pt x="136574" y="0"/>
                  </a:moveTo>
                  <a:lnTo>
                    <a:pt x="74480" y="14654"/>
                  </a:lnTo>
                  <a:lnTo>
                    <a:pt x="25435" y="29367"/>
                  </a:lnTo>
                  <a:lnTo>
                    <a:pt x="6850" y="40738"/>
                  </a:lnTo>
                  <a:lnTo>
                    <a:pt x="2128" y="48215"/>
                  </a:lnTo>
                  <a:lnTo>
                    <a:pt x="0" y="65882"/>
                  </a:lnTo>
                  <a:lnTo>
                    <a:pt x="5751" y="73167"/>
                  </a:lnTo>
                  <a:lnTo>
                    <a:pt x="61822" y="97271"/>
                  </a:lnTo>
                  <a:lnTo>
                    <a:pt x="113185" y="106041"/>
                  </a:lnTo>
                  <a:lnTo>
                    <a:pt x="165272" y="127878"/>
                  </a:lnTo>
                  <a:lnTo>
                    <a:pt x="176763" y="134385"/>
                  </a:lnTo>
                  <a:lnTo>
                    <a:pt x="192650" y="154093"/>
                  </a:lnTo>
                  <a:lnTo>
                    <a:pt x="198524" y="165899"/>
                  </a:lnTo>
                  <a:lnTo>
                    <a:pt x="201932" y="188376"/>
                  </a:lnTo>
                  <a:lnTo>
                    <a:pt x="201202" y="199284"/>
                  </a:lnTo>
                  <a:lnTo>
                    <a:pt x="197207" y="207725"/>
                  </a:lnTo>
                  <a:lnTo>
                    <a:pt x="183409" y="220223"/>
                  </a:lnTo>
                  <a:lnTo>
                    <a:pt x="162458" y="226559"/>
                  </a:lnTo>
                  <a:lnTo>
                    <a:pt x="150320" y="228248"/>
                  </a:lnTo>
                  <a:lnTo>
                    <a:pt x="130595" y="223886"/>
                  </a:lnTo>
                  <a:lnTo>
                    <a:pt x="8393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409943" y="2821637"/>
            <a:ext cx="5708116" cy="663296"/>
            <a:chOff x="2409943" y="2821637"/>
            <a:chExt cx="5708116" cy="663296"/>
          </a:xfrm>
        </p:grpSpPr>
        <p:sp>
          <p:nvSpPr>
            <p:cNvPr id="87" name="Freeform 86"/>
            <p:cNvSpPr/>
            <p:nvPr/>
          </p:nvSpPr>
          <p:spPr>
            <a:xfrm>
              <a:off x="2409943" y="2884808"/>
              <a:ext cx="282055" cy="412678"/>
            </a:xfrm>
            <a:custGeom>
              <a:avLst/>
              <a:gdLst/>
              <a:ahLst/>
              <a:cxnLst/>
              <a:rect l="0" t="0" r="0" b="0"/>
              <a:pathLst>
                <a:path w="282055" h="412678">
                  <a:moveTo>
                    <a:pt x="74782" y="0"/>
                  </a:moveTo>
                  <a:lnTo>
                    <a:pt x="69193" y="16768"/>
                  </a:lnTo>
                  <a:lnTo>
                    <a:pt x="57090" y="31239"/>
                  </a:lnTo>
                  <a:lnTo>
                    <a:pt x="4789" y="80698"/>
                  </a:lnTo>
                  <a:lnTo>
                    <a:pt x="1214" y="81875"/>
                  </a:lnTo>
                  <a:lnTo>
                    <a:pt x="0" y="79149"/>
                  </a:lnTo>
                  <a:lnTo>
                    <a:pt x="361" y="73823"/>
                  </a:lnTo>
                  <a:lnTo>
                    <a:pt x="7001" y="61666"/>
                  </a:lnTo>
                  <a:lnTo>
                    <a:pt x="27013" y="41668"/>
                  </a:lnTo>
                  <a:lnTo>
                    <a:pt x="55169" y="24044"/>
                  </a:lnTo>
                  <a:lnTo>
                    <a:pt x="65216" y="19539"/>
                  </a:lnTo>
                  <a:lnTo>
                    <a:pt x="85738" y="17653"/>
                  </a:lnTo>
                  <a:lnTo>
                    <a:pt x="127509" y="25974"/>
                  </a:lnTo>
                  <a:lnTo>
                    <a:pt x="153446" y="41101"/>
                  </a:lnTo>
                  <a:lnTo>
                    <a:pt x="165506" y="59991"/>
                  </a:lnTo>
                  <a:lnTo>
                    <a:pt x="172425" y="82815"/>
                  </a:lnTo>
                  <a:lnTo>
                    <a:pt x="171601" y="104657"/>
                  </a:lnTo>
                  <a:lnTo>
                    <a:pt x="158971" y="136684"/>
                  </a:lnTo>
                  <a:lnTo>
                    <a:pt x="140411" y="162812"/>
                  </a:lnTo>
                  <a:lnTo>
                    <a:pt x="114505" y="179782"/>
                  </a:lnTo>
                  <a:lnTo>
                    <a:pt x="110622" y="180686"/>
                  </a:lnTo>
                  <a:lnTo>
                    <a:pt x="110374" y="178949"/>
                  </a:lnTo>
                  <a:lnTo>
                    <a:pt x="112548" y="175451"/>
                  </a:lnTo>
                  <a:lnTo>
                    <a:pt x="132375" y="164939"/>
                  </a:lnTo>
                  <a:lnTo>
                    <a:pt x="153802" y="164163"/>
                  </a:lnTo>
                  <a:lnTo>
                    <a:pt x="177752" y="168888"/>
                  </a:lnTo>
                  <a:lnTo>
                    <a:pt x="209797" y="184702"/>
                  </a:lnTo>
                  <a:lnTo>
                    <a:pt x="255140" y="217880"/>
                  </a:lnTo>
                  <a:lnTo>
                    <a:pt x="269195" y="237995"/>
                  </a:lnTo>
                  <a:lnTo>
                    <a:pt x="278171" y="263703"/>
                  </a:lnTo>
                  <a:lnTo>
                    <a:pt x="282054" y="309891"/>
                  </a:lnTo>
                  <a:lnTo>
                    <a:pt x="278817" y="339331"/>
                  </a:lnTo>
                  <a:lnTo>
                    <a:pt x="267240" y="364893"/>
                  </a:lnTo>
                  <a:lnTo>
                    <a:pt x="250396" y="385613"/>
                  </a:lnTo>
                  <a:lnTo>
                    <a:pt x="221182" y="403854"/>
                  </a:lnTo>
                  <a:lnTo>
                    <a:pt x="200680" y="412677"/>
                  </a:lnTo>
                  <a:lnTo>
                    <a:pt x="176750" y="411140"/>
                  </a:lnTo>
                  <a:lnTo>
                    <a:pt x="12742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11108" y="3179606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84849" y="2860682"/>
              <a:ext cx="210571" cy="424210"/>
            </a:xfrm>
            <a:custGeom>
              <a:avLst/>
              <a:gdLst/>
              <a:ahLst/>
              <a:cxnLst/>
              <a:rect l="0" t="0" r="0" b="0"/>
              <a:pathLst>
                <a:path w="210571" h="424210">
                  <a:moveTo>
                    <a:pt x="0" y="424209"/>
                  </a:moveTo>
                  <a:lnTo>
                    <a:pt x="3120" y="372159"/>
                  </a:lnTo>
                  <a:lnTo>
                    <a:pt x="8334" y="322219"/>
                  </a:lnTo>
                  <a:lnTo>
                    <a:pt x="9878" y="274666"/>
                  </a:lnTo>
                  <a:lnTo>
                    <a:pt x="15990" y="211786"/>
                  </a:lnTo>
                  <a:lnTo>
                    <a:pt x="19556" y="162917"/>
                  </a:lnTo>
                  <a:lnTo>
                    <a:pt x="20612" y="111393"/>
                  </a:lnTo>
                  <a:lnTo>
                    <a:pt x="26515" y="59081"/>
                  </a:lnTo>
                  <a:lnTo>
                    <a:pt x="35672" y="17716"/>
                  </a:lnTo>
                  <a:lnTo>
                    <a:pt x="42499" y="9324"/>
                  </a:lnTo>
                  <a:lnTo>
                    <a:pt x="62562" y="0"/>
                  </a:lnTo>
                  <a:lnTo>
                    <a:pt x="70954" y="2193"/>
                  </a:lnTo>
                  <a:lnTo>
                    <a:pt x="77719" y="8334"/>
                  </a:lnTo>
                  <a:lnTo>
                    <a:pt x="109324" y="64810"/>
                  </a:lnTo>
                  <a:lnTo>
                    <a:pt x="138370" y="127605"/>
                  </a:lnTo>
                  <a:lnTo>
                    <a:pt x="161257" y="180743"/>
                  </a:lnTo>
                  <a:lnTo>
                    <a:pt x="178256" y="243232"/>
                  </a:lnTo>
                  <a:lnTo>
                    <a:pt x="192879" y="300983"/>
                  </a:lnTo>
                  <a:lnTo>
                    <a:pt x="210570" y="361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58549" y="3092359"/>
              <a:ext cx="105286" cy="13548"/>
            </a:xfrm>
            <a:custGeom>
              <a:avLst/>
              <a:gdLst/>
              <a:ahLst/>
              <a:cxnLst/>
              <a:rect l="0" t="0" r="0" b="0"/>
              <a:pathLst>
                <a:path w="105286" h="13548">
                  <a:moveTo>
                    <a:pt x="105285" y="13547"/>
                  </a:moveTo>
                  <a:lnTo>
                    <a:pt x="88517" y="2369"/>
                  </a:lnTo>
                  <a:lnTo>
                    <a:pt x="64687" y="0"/>
                  </a:lnTo>
                  <a:lnTo>
                    <a:pt x="27745" y="2124"/>
                  </a:lnTo>
                  <a:lnTo>
                    <a:pt x="0" y="3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71850" y="2883978"/>
              <a:ext cx="144669" cy="384037"/>
            </a:xfrm>
            <a:custGeom>
              <a:avLst/>
              <a:gdLst/>
              <a:ahLst/>
              <a:cxnLst/>
              <a:rect l="0" t="0" r="0" b="0"/>
              <a:pathLst>
                <a:path w="144669" h="384037">
                  <a:moveTo>
                    <a:pt x="123611" y="285099"/>
                  </a:moveTo>
                  <a:lnTo>
                    <a:pt x="123611" y="262743"/>
                  </a:lnTo>
                  <a:lnTo>
                    <a:pt x="117372" y="245527"/>
                  </a:lnTo>
                  <a:lnTo>
                    <a:pt x="94302" y="215411"/>
                  </a:lnTo>
                  <a:lnTo>
                    <a:pt x="86524" y="211734"/>
                  </a:lnTo>
                  <a:lnTo>
                    <a:pt x="68523" y="210769"/>
                  </a:lnTo>
                  <a:lnTo>
                    <a:pt x="51944" y="217359"/>
                  </a:lnTo>
                  <a:lnTo>
                    <a:pt x="22237" y="240653"/>
                  </a:lnTo>
                  <a:lnTo>
                    <a:pt x="6486" y="266471"/>
                  </a:lnTo>
                  <a:lnTo>
                    <a:pt x="0" y="301937"/>
                  </a:lnTo>
                  <a:lnTo>
                    <a:pt x="3667" y="336491"/>
                  </a:lnTo>
                  <a:lnTo>
                    <a:pt x="17752" y="368957"/>
                  </a:lnTo>
                  <a:lnTo>
                    <a:pt x="26132" y="376099"/>
                  </a:lnTo>
                  <a:lnTo>
                    <a:pt x="47922" y="384036"/>
                  </a:lnTo>
                  <a:lnTo>
                    <a:pt x="57944" y="383812"/>
                  </a:lnTo>
                  <a:lnTo>
                    <a:pt x="75318" y="377325"/>
                  </a:lnTo>
                  <a:lnTo>
                    <a:pt x="98253" y="354929"/>
                  </a:lnTo>
                  <a:lnTo>
                    <a:pt x="122583" y="297314"/>
                  </a:lnTo>
                  <a:lnTo>
                    <a:pt x="129003" y="271810"/>
                  </a:lnTo>
                  <a:lnTo>
                    <a:pt x="132617" y="219161"/>
                  </a:lnTo>
                  <a:lnTo>
                    <a:pt x="133689" y="165996"/>
                  </a:lnTo>
                  <a:lnTo>
                    <a:pt x="134006" y="114369"/>
                  </a:lnTo>
                  <a:lnTo>
                    <a:pt x="130993" y="54410"/>
                  </a:lnTo>
                  <a:lnTo>
                    <a:pt x="119480" y="3095"/>
                  </a:lnTo>
                  <a:lnTo>
                    <a:pt x="116177" y="0"/>
                  </a:lnTo>
                  <a:lnTo>
                    <a:pt x="112806" y="2616"/>
                  </a:lnTo>
                  <a:lnTo>
                    <a:pt x="109389" y="9040"/>
                  </a:lnTo>
                  <a:lnTo>
                    <a:pt x="103454" y="69126"/>
                  </a:lnTo>
                  <a:lnTo>
                    <a:pt x="108321" y="124025"/>
                  </a:lnTo>
                  <a:lnTo>
                    <a:pt x="120547" y="185475"/>
                  </a:lnTo>
                  <a:lnTo>
                    <a:pt x="134227" y="244580"/>
                  </a:lnTo>
                  <a:lnTo>
                    <a:pt x="144668" y="274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14664" y="2911471"/>
              <a:ext cx="154381" cy="396093"/>
            </a:xfrm>
            <a:custGeom>
              <a:avLst/>
              <a:gdLst/>
              <a:ahLst/>
              <a:cxnLst/>
              <a:rect l="0" t="0" r="0" b="0"/>
              <a:pathLst>
                <a:path w="154381" h="396093">
                  <a:moveTo>
                    <a:pt x="101895" y="268135"/>
                  </a:moveTo>
                  <a:lnTo>
                    <a:pt x="96306" y="245778"/>
                  </a:lnTo>
                  <a:lnTo>
                    <a:pt x="91150" y="238023"/>
                  </a:lnTo>
                  <a:lnTo>
                    <a:pt x="76063" y="226286"/>
                  </a:lnTo>
                  <a:lnTo>
                    <a:pt x="65956" y="225028"/>
                  </a:lnTo>
                  <a:lnTo>
                    <a:pt x="42249" y="229869"/>
                  </a:lnTo>
                  <a:lnTo>
                    <a:pt x="13772" y="245748"/>
                  </a:lnTo>
                  <a:lnTo>
                    <a:pt x="8052" y="254380"/>
                  </a:lnTo>
                  <a:lnTo>
                    <a:pt x="0" y="288886"/>
                  </a:lnTo>
                  <a:lnTo>
                    <a:pt x="400" y="339348"/>
                  </a:lnTo>
                  <a:lnTo>
                    <a:pt x="6483" y="360616"/>
                  </a:lnTo>
                  <a:lnTo>
                    <a:pt x="16986" y="377868"/>
                  </a:lnTo>
                  <a:lnTo>
                    <a:pt x="32572" y="390214"/>
                  </a:lnTo>
                  <a:lnTo>
                    <a:pt x="41642" y="395144"/>
                  </a:lnTo>
                  <a:lnTo>
                    <a:pt x="51198" y="396092"/>
                  </a:lnTo>
                  <a:lnTo>
                    <a:pt x="71174" y="390905"/>
                  </a:lnTo>
                  <a:lnTo>
                    <a:pt x="96562" y="374831"/>
                  </a:lnTo>
                  <a:lnTo>
                    <a:pt x="108494" y="358839"/>
                  </a:lnTo>
                  <a:lnTo>
                    <a:pt x="135519" y="300140"/>
                  </a:lnTo>
                  <a:lnTo>
                    <a:pt x="145452" y="241485"/>
                  </a:lnTo>
                  <a:lnTo>
                    <a:pt x="152743" y="184232"/>
                  </a:lnTo>
                  <a:lnTo>
                    <a:pt x="154006" y="133830"/>
                  </a:lnTo>
                  <a:lnTo>
                    <a:pt x="154380" y="81852"/>
                  </a:lnTo>
                  <a:lnTo>
                    <a:pt x="146101" y="28697"/>
                  </a:lnTo>
                  <a:lnTo>
                    <a:pt x="139870" y="6130"/>
                  </a:lnTo>
                  <a:lnTo>
                    <a:pt x="133061" y="1048"/>
                  </a:lnTo>
                  <a:lnTo>
                    <a:pt x="123842" y="0"/>
                  </a:lnTo>
                  <a:lnTo>
                    <a:pt x="113017" y="1641"/>
                  </a:lnTo>
                  <a:lnTo>
                    <a:pt x="105800" y="7414"/>
                  </a:lnTo>
                  <a:lnTo>
                    <a:pt x="97782" y="26307"/>
                  </a:lnTo>
                  <a:lnTo>
                    <a:pt x="99870" y="77733"/>
                  </a:lnTo>
                  <a:lnTo>
                    <a:pt x="101295" y="126062"/>
                  </a:lnTo>
                  <a:lnTo>
                    <a:pt x="104896" y="188555"/>
                  </a:lnTo>
                  <a:lnTo>
                    <a:pt x="116526" y="240977"/>
                  </a:lnTo>
                  <a:lnTo>
                    <a:pt x="128919" y="295222"/>
                  </a:lnTo>
                  <a:lnTo>
                    <a:pt x="133481" y="341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95544" y="2821637"/>
              <a:ext cx="73700" cy="663296"/>
            </a:xfrm>
            <a:custGeom>
              <a:avLst/>
              <a:gdLst/>
              <a:ahLst/>
              <a:cxnLst/>
              <a:rect l="0" t="0" r="0" b="0"/>
              <a:pathLst>
                <a:path w="73700" h="663296">
                  <a:moveTo>
                    <a:pt x="73699" y="0"/>
                  </a:moveTo>
                  <a:lnTo>
                    <a:pt x="49980" y="43963"/>
                  </a:lnTo>
                  <a:lnTo>
                    <a:pt x="36432" y="100234"/>
                  </a:lnTo>
                  <a:lnTo>
                    <a:pt x="29423" y="157623"/>
                  </a:lnTo>
                  <a:lnTo>
                    <a:pt x="22709" y="214019"/>
                  </a:lnTo>
                  <a:lnTo>
                    <a:pt x="18672" y="254607"/>
                  </a:lnTo>
                  <a:lnTo>
                    <a:pt x="12978" y="303841"/>
                  </a:lnTo>
                  <a:lnTo>
                    <a:pt x="6548" y="356919"/>
                  </a:lnTo>
                  <a:lnTo>
                    <a:pt x="2910" y="408585"/>
                  </a:lnTo>
                  <a:lnTo>
                    <a:pt x="1293" y="457674"/>
                  </a:lnTo>
                  <a:lnTo>
                    <a:pt x="575" y="502887"/>
                  </a:lnTo>
                  <a:lnTo>
                    <a:pt x="255" y="546379"/>
                  </a:lnTo>
                  <a:lnTo>
                    <a:pt x="75" y="607206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25199" y="2951100"/>
              <a:ext cx="277936" cy="381424"/>
            </a:xfrm>
            <a:custGeom>
              <a:avLst/>
              <a:gdLst/>
              <a:ahLst/>
              <a:cxnLst/>
              <a:rect l="0" t="0" r="0" b="0"/>
              <a:pathLst>
                <a:path w="277936" h="381424">
                  <a:moveTo>
                    <a:pt x="196728" y="17936"/>
                  </a:moveTo>
                  <a:lnTo>
                    <a:pt x="185550" y="6758"/>
                  </a:lnTo>
                  <a:lnTo>
                    <a:pt x="167584" y="1269"/>
                  </a:lnTo>
                  <a:lnTo>
                    <a:pt x="145171" y="0"/>
                  </a:lnTo>
                  <a:lnTo>
                    <a:pt x="91586" y="11790"/>
                  </a:lnTo>
                  <a:lnTo>
                    <a:pt x="28285" y="46705"/>
                  </a:lnTo>
                  <a:lnTo>
                    <a:pt x="13460" y="66597"/>
                  </a:lnTo>
                  <a:lnTo>
                    <a:pt x="4142" y="92205"/>
                  </a:lnTo>
                  <a:lnTo>
                    <a:pt x="0" y="123084"/>
                  </a:lnTo>
                  <a:lnTo>
                    <a:pt x="2405" y="135998"/>
                  </a:lnTo>
                  <a:lnTo>
                    <a:pt x="14436" y="156586"/>
                  </a:lnTo>
                  <a:lnTo>
                    <a:pt x="31482" y="170415"/>
                  </a:lnTo>
                  <a:lnTo>
                    <a:pt x="40940" y="175741"/>
                  </a:lnTo>
                  <a:lnTo>
                    <a:pt x="60808" y="178539"/>
                  </a:lnTo>
                  <a:lnTo>
                    <a:pt x="121031" y="176215"/>
                  </a:lnTo>
                  <a:lnTo>
                    <a:pt x="184319" y="181499"/>
                  </a:lnTo>
                  <a:lnTo>
                    <a:pt x="222817" y="196120"/>
                  </a:lnTo>
                  <a:lnTo>
                    <a:pt x="243808" y="214892"/>
                  </a:lnTo>
                  <a:lnTo>
                    <a:pt x="270758" y="259482"/>
                  </a:lnTo>
                  <a:lnTo>
                    <a:pt x="277935" y="297086"/>
                  </a:lnTo>
                  <a:lnTo>
                    <a:pt x="273374" y="317867"/>
                  </a:lnTo>
                  <a:lnTo>
                    <a:pt x="251382" y="350273"/>
                  </a:lnTo>
                  <a:lnTo>
                    <a:pt x="225790" y="372079"/>
                  </a:lnTo>
                  <a:lnTo>
                    <a:pt x="199896" y="380054"/>
                  </a:lnTo>
                  <a:lnTo>
                    <a:pt x="155553" y="381423"/>
                  </a:lnTo>
                  <a:lnTo>
                    <a:pt x="98648" y="371406"/>
                  </a:lnTo>
                  <a:lnTo>
                    <a:pt x="49329" y="365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62091" y="3158549"/>
              <a:ext cx="133578" cy="168628"/>
            </a:xfrm>
            <a:custGeom>
              <a:avLst/>
              <a:gdLst/>
              <a:ahLst/>
              <a:cxnLst/>
              <a:rect l="0" t="0" r="0" b="0"/>
              <a:pathLst>
                <a:path w="133578" h="168628">
                  <a:moveTo>
                    <a:pt x="7235" y="21057"/>
                  </a:moveTo>
                  <a:lnTo>
                    <a:pt x="0" y="48613"/>
                  </a:lnTo>
                  <a:lnTo>
                    <a:pt x="477" y="104835"/>
                  </a:lnTo>
                  <a:lnTo>
                    <a:pt x="6571" y="130821"/>
                  </a:lnTo>
                  <a:lnTo>
                    <a:pt x="17078" y="150170"/>
                  </a:lnTo>
                  <a:lnTo>
                    <a:pt x="32667" y="163448"/>
                  </a:lnTo>
                  <a:lnTo>
                    <a:pt x="41737" y="168627"/>
                  </a:lnTo>
                  <a:lnTo>
                    <a:pt x="51293" y="168570"/>
                  </a:lnTo>
                  <a:lnTo>
                    <a:pt x="71270" y="159148"/>
                  </a:lnTo>
                  <a:lnTo>
                    <a:pt x="104285" y="131739"/>
                  </a:lnTo>
                  <a:lnTo>
                    <a:pt x="118999" y="113533"/>
                  </a:lnTo>
                  <a:lnTo>
                    <a:pt x="127098" y="90623"/>
                  </a:lnTo>
                  <a:lnTo>
                    <a:pt x="132724" y="27531"/>
                  </a:lnTo>
                  <a:lnTo>
                    <a:pt x="1335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48311" y="3004911"/>
              <a:ext cx="213548" cy="325330"/>
            </a:xfrm>
            <a:custGeom>
              <a:avLst/>
              <a:gdLst/>
              <a:ahLst/>
              <a:cxnLst/>
              <a:rect l="0" t="0" r="0" b="0"/>
              <a:pathLst>
                <a:path w="213548" h="325330">
                  <a:moveTo>
                    <a:pt x="0" y="16767"/>
                  </a:moveTo>
                  <a:lnTo>
                    <a:pt x="5589" y="0"/>
                  </a:lnTo>
                  <a:lnTo>
                    <a:pt x="7235" y="910"/>
                  </a:lnTo>
                  <a:lnTo>
                    <a:pt x="10095" y="59754"/>
                  </a:lnTo>
                  <a:lnTo>
                    <a:pt x="10443" y="119192"/>
                  </a:lnTo>
                  <a:lnTo>
                    <a:pt x="10503" y="167738"/>
                  </a:lnTo>
                  <a:lnTo>
                    <a:pt x="10523" y="226656"/>
                  </a:lnTo>
                  <a:lnTo>
                    <a:pt x="10528" y="288079"/>
                  </a:lnTo>
                  <a:lnTo>
                    <a:pt x="11698" y="273541"/>
                  </a:lnTo>
                  <a:lnTo>
                    <a:pt x="25182" y="215311"/>
                  </a:lnTo>
                  <a:lnTo>
                    <a:pt x="40866" y="182960"/>
                  </a:lnTo>
                  <a:lnTo>
                    <a:pt x="56767" y="169399"/>
                  </a:lnTo>
                  <a:lnTo>
                    <a:pt x="95571" y="151162"/>
                  </a:lnTo>
                  <a:lnTo>
                    <a:pt x="105828" y="151987"/>
                  </a:lnTo>
                  <a:lnTo>
                    <a:pt x="167334" y="181815"/>
                  </a:lnTo>
                  <a:lnTo>
                    <a:pt x="183945" y="193847"/>
                  </a:lnTo>
                  <a:lnTo>
                    <a:pt x="200861" y="219364"/>
                  </a:lnTo>
                  <a:lnTo>
                    <a:pt x="213282" y="254741"/>
                  </a:lnTo>
                  <a:lnTo>
                    <a:pt x="213547" y="265493"/>
                  </a:lnTo>
                  <a:lnTo>
                    <a:pt x="207604" y="283680"/>
                  </a:lnTo>
                  <a:lnTo>
                    <a:pt x="191103" y="307072"/>
                  </a:lnTo>
                  <a:lnTo>
                    <a:pt x="165807" y="323232"/>
                  </a:lnTo>
                  <a:lnTo>
                    <a:pt x="143102" y="325329"/>
                  </a:lnTo>
                  <a:lnTo>
                    <a:pt x="80152" y="315284"/>
                  </a:lnTo>
                  <a:lnTo>
                    <a:pt x="52642" y="311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32580" y="2990093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4"/>
                  </a:lnTo>
                  <a:lnTo>
                    <a:pt x="5589" y="213543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48352" y="3128378"/>
              <a:ext cx="189514" cy="30172"/>
            </a:xfrm>
            <a:custGeom>
              <a:avLst/>
              <a:gdLst/>
              <a:ahLst/>
              <a:cxnLst/>
              <a:rect l="0" t="0" r="0" b="0"/>
              <a:pathLst>
                <a:path w="189514" h="30172">
                  <a:moveTo>
                    <a:pt x="189513" y="30171"/>
                  </a:moveTo>
                  <a:lnTo>
                    <a:pt x="183924" y="13403"/>
                  </a:lnTo>
                  <a:lnTo>
                    <a:pt x="176428" y="9634"/>
                  </a:lnTo>
                  <a:lnTo>
                    <a:pt x="117325" y="3362"/>
                  </a:lnTo>
                  <a:lnTo>
                    <a:pt x="79087" y="0"/>
                  </a:lnTo>
                  <a:lnTo>
                    <a:pt x="21688" y="13336"/>
                  </a:lnTo>
                  <a:lnTo>
                    <a:pt x="0" y="19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06279" y="3144985"/>
              <a:ext cx="136872" cy="145417"/>
            </a:xfrm>
            <a:custGeom>
              <a:avLst/>
              <a:gdLst/>
              <a:ahLst/>
              <a:cxnLst/>
              <a:rect l="0" t="0" r="0" b="0"/>
              <a:pathLst>
                <a:path w="136872" h="145417">
                  <a:moveTo>
                    <a:pt x="0" y="55678"/>
                  </a:moveTo>
                  <a:lnTo>
                    <a:pt x="14573" y="98369"/>
                  </a:lnTo>
                  <a:lnTo>
                    <a:pt x="33815" y="140020"/>
                  </a:lnTo>
                  <a:lnTo>
                    <a:pt x="34241" y="144661"/>
                  </a:lnTo>
                  <a:lnTo>
                    <a:pt x="32187" y="145416"/>
                  </a:lnTo>
                  <a:lnTo>
                    <a:pt x="28477" y="143579"/>
                  </a:lnTo>
                  <a:lnTo>
                    <a:pt x="17666" y="118637"/>
                  </a:lnTo>
                  <a:lnTo>
                    <a:pt x="12644" y="81612"/>
                  </a:lnTo>
                  <a:lnTo>
                    <a:pt x="16745" y="46594"/>
                  </a:lnTo>
                  <a:lnTo>
                    <a:pt x="25380" y="27854"/>
                  </a:lnTo>
                  <a:lnTo>
                    <a:pt x="30958" y="19581"/>
                  </a:lnTo>
                  <a:lnTo>
                    <a:pt x="49634" y="7270"/>
                  </a:lnTo>
                  <a:lnTo>
                    <a:pt x="61166" y="2349"/>
                  </a:lnTo>
                  <a:lnTo>
                    <a:pt x="86456" y="0"/>
                  </a:lnTo>
                  <a:lnTo>
                    <a:pt x="117644" y="5256"/>
                  </a:lnTo>
                  <a:lnTo>
                    <a:pt x="136871" y="13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61083" y="3160107"/>
              <a:ext cx="150524" cy="166259"/>
            </a:xfrm>
            <a:custGeom>
              <a:avLst/>
              <a:gdLst/>
              <a:ahLst/>
              <a:cxnLst/>
              <a:rect l="0" t="0" r="0" b="0"/>
              <a:pathLst>
                <a:path w="150524" h="166259">
                  <a:moveTo>
                    <a:pt x="118938" y="103727"/>
                  </a:moveTo>
                  <a:lnTo>
                    <a:pt x="115818" y="61035"/>
                  </a:lnTo>
                  <a:lnTo>
                    <a:pt x="109362" y="41469"/>
                  </a:lnTo>
                  <a:lnTo>
                    <a:pt x="98694" y="24974"/>
                  </a:lnTo>
                  <a:lnTo>
                    <a:pt x="73945" y="2534"/>
                  </a:lnTo>
                  <a:lnTo>
                    <a:pt x="64376" y="0"/>
                  </a:lnTo>
                  <a:lnTo>
                    <a:pt x="44385" y="3424"/>
                  </a:lnTo>
                  <a:lnTo>
                    <a:pt x="26921" y="15864"/>
                  </a:lnTo>
                  <a:lnTo>
                    <a:pt x="12531" y="33091"/>
                  </a:lnTo>
                  <a:lnTo>
                    <a:pt x="2236" y="52446"/>
                  </a:lnTo>
                  <a:lnTo>
                    <a:pt x="0" y="72747"/>
                  </a:lnTo>
                  <a:lnTo>
                    <a:pt x="8096" y="114375"/>
                  </a:lnTo>
                  <a:lnTo>
                    <a:pt x="23184" y="145876"/>
                  </a:lnTo>
                  <a:lnTo>
                    <a:pt x="38946" y="160674"/>
                  </a:lnTo>
                  <a:lnTo>
                    <a:pt x="48062" y="166258"/>
                  </a:lnTo>
                  <a:lnTo>
                    <a:pt x="56479" y="165302"/>
                  </a:lnTo>
                  <a:lnTo>
                    <a:pt x="64431" y="159984"/>
                  </a:lnTo>
                  <a:lnTo>
                    <a:pt x="72071" y="151761"/>
                  </a:lnTo>
                  <a:lnTo>
                    <a:pt x="92739" y="98874"/>
                  </a:lnTo>
                  <a:lnTo>
                    <a:pt x="100665" y="74664"/>
                  </a:lnTo>
                  <a:lnTo>
                    <a:pt x="104416" y="71483"/>
                  </a:lnTo>
                  <a:lnTo>
                    <a:pt x="108087" y="74042"/>
                  </a:lnTo>
                  <a:lnTo>
                    <a:pt x="142538" y="135580"/>
                  </a:lnTo>
                  <a:lnTo>
                    <a:pt x="150523" y="145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25451" y="3168529"/>
              <a:ext cx="112498" cy="139070"/>
            </a:xfrm>
            <a:custGeom>
              <a:avLst/>
              <a:gdLst/>
              <a:ahLst/>
              <a:cxnLst/>
              <a:rect l="0" t="0" r="0" b="0"/>
              <a:pathLst>
                <a:path w="112498" h="139070">
                  <a:moveTo>
                    <a:pt x="91440" y="21605"/>
                  </a:moveTo>
                  <a:lnTo>
                    <a:pt x="85851" y="4838"/>
                  </a:lnTo>
                  <a:lnTo>
                    <a:pt x="79525" y="1068"/>
                  </a:lnTo>
                  <a:lnTo>
                    <a:pt x="60018" y="0"/>
                  </a:lnTo>
                  <a:lnTo>
                    <a:pt x="28317" y="5975"/>
                  </a:lnTo>
                  <a:lnTo>
                    <a:pt x="20112" y="11185"/>
                  </a:lnTo>
                  <a:lnTo>
                    <a:pt x="7876" y="26333"/>
                  </a:lnTo>
                  <a:lnTo>
                    <a:pt x="0" y="60181"/>
                  </a:lnTo>
                  <a:lnTo>
                    <a:pt x="3255" y="94256"/>
                  </a:lnTo>
                  <a:lnTo>
                    <a:pt x="11692" y="112776"/>
                  </a:lnTo>
                  <a:lnTo>
                    <a:pt x="17218" y="120990"/>
                  </a:lnTo>
                  <a:lnTo>
                    <a:pt x="32716" y="133236"/>
                  </a:lnTo>
                  <a:lnTo>
                    <a:pt x="41762" y="138140"/>
                  </a:lnTo>
                  <a:lnTo>
                    <a:pt x="51302" y="139069"/>
                  </a:lnTo>
                  <a:lnTo>
                    <a:pt x="88711" y="133109"/>
                  </a:lnTo>
                  <a:lnTo>
                    <a:pt x="112497" y="137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11685" y="2863751"/>
              <a:ext cx="10492" cy="400084"/>
            </a:xfrm>
            <a:custGeom>
              <a:avLst/>
              <a:gdLst/>
              <a:ahLst/>
              <a:cxnLst/>
              <a:rect l="0" t="0" r="0" b="0"/>
              <a:pathLst>
                <a:path w="10492" h="400084">
                  <a:moveTo>
                    <a:pt x="10491" y="0"/>
                  </a:moveTo>
                  <a:lnTo>
                    <a:pt x="7371" y="42692"/>
                  </a:lnTo>
                  <a:lnTo>
                    <a:pt x="938" y="104408"/>
                  </a:lnTo>
                  <a:lnTo>
                    <a:pt x="155" y="166550"/>
                  </a:lnTo>
                  <a:lnTo>
                    <a:pt x="0" y="224231"/>
                  </a:lnTo>
                  <a:lnTo>
                    <a:pt x="5563" y="272200"/>
                  </a:lnTo>
                  <a:lnTo>
                    <a:pt x="9518" y="332405"/>
                  </a:lnTo>
                  <a:lnTo>
                    <a:pt x="10299" y="379999"/>
                  </a:lnTo>
                  <a:lnTo>
                    <a:pt x="1049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16891" y="3032207"/>
              <a:ext cx="242156" cy="23831"/>
            </a:xfrm>
            <a:custGeom>
              <a:avLst/>
              <a:gdLst/>
              <a:ahLst/>
              <a:cxnLst/>
              <a:rect l="0" t="0" r="0" b="0"/>
              <a:pathLst>
                <a:path w="242156" h="23831">
                  <a:moveTo>
                    <a:pt x="242155" y="10528"/>
                  </a:moveTo>
                  <a:lnTo>
                    <a:pt x="230977" y="21707"/>
                  </a:lnTo>
                  <a:lnTo>
                    <a:pt x="224175" y="23830"/>
                  </a:lnTo>
                  <a:lnTo>
                    <a:pt x="166825" y="21653"/>
                  </a:lnTo>
                  <a:lnTo>
                    <a:pt x="109165" y="13939"/>
                  </a:lnTo>
                  <a:lnTo>
                    <a:pt x="52716" y="8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32829" y="292692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62478"/>
                  </a:lnTo>
                  <a:lnTo>
                    <a:pt x="10528" y="124775"/>
                  </a:lnTo>
                  <a:lnTo>
                    <a:pt x="10528" y="176051"/>
                  </a:lnTo>
                  <a:lnTo>
                    <a:pt x="10528" y="228288"/>
                  </a:lnTo>
                  <a:lnTo>
                    <a:pt x="3293" y="28270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27544" y="3036670"/>
              <a:ext cx="221099" cy="37652"/>
            </a:xfrm>
            <a:custGeom>
              <a:avLst/>
              <a:gdLst/>
              <a:ahLst/>
              <a:cxnLst/>
              <a:rect l="0" t="0" r="0" b="0"/>
              <a:pathLst>
                <a:path w="221099" h="37652">
                  <a:moveTo>
                    <a:pt x="221098" y="6065"/>
                  </a:moveTo>
                  <a:lnTo>
                    <a:pt x="188647" y="0"/>
                  </a:lnTo>
                  <a:lnTo>
                    <a:pt x="136756" y="10625"/>
                  </a:lnTo>
                  <a:lnTo>
                    <a:pt x="86328" y="23820"/>
                  </a:lnTo>
                  <a:lnTo>
                    <a:pt x="34427" y="34572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59171" y="2926922"/>
              <a:ext cx="323874" cy="278316"/>
            </a:xfrm>
            <a:custGeom>
              <a:avLst/>
              <a:gdLst/>
              <a:ahLst/>
              <a:cxnLst/>
              <a:rect l="0" t="0" r="0" b="0"/>
              <a:pathLst>
                <a:path w="323874" h="278316">
                  <a:moveTo>
                    <a:pt x="0" y="0"/>
                  </a:moveTo>
                  <a:lnTo>
                    <a:pt x="11178" y="11178"/>
                  </a:lnTo>
                  <a:lnTo>
                    <a:pt x="23719" y="40487"/>
                  </a:lnTo>
                  <a:lnTo>
                    <a:pt x="34843" y="89985"/>
                  </a:lnTo>
                  <a:lnTo>
                    <a:pt x="39959" y="143515"/>
                  </a:lnTo>
                  <a:lnTo>
                    <a:pt x="47754" y="204430"/>
                  </a:lnTo>
                  <a:lnTo>
                    <a:pt x="43574" y="257710"/>
                  </a:lnTo>
                  <a:lnTo>
                    <a:pt x="42763" y="278315"/>
                  </a:lnTo>
                  <a:lnTo>
                    <a:pt x="43340" y="216016"/>
                  </a:lnTo>
                  <a:lnTo>
                    <a:pt x="47728" y="191933"/>
                  </a:lnTo>
                  <a:lnTo>
                    <a:pt x="59817" y="172651"/>
                  </a:lnTo>
                  <a:lnTo>
                    <a:pt x="67954" y="164234"/>
                  </a:lnTo>
                  <a:lnTo>
                    <a:pt x="78058" y="159792"/>
                  </a:lnTo>
                  <a:lnTo>
                    <a:pt x="101763" y="157976"/>
                  </a:lnTo>
                  <a:lnTo>
                    <a:pt x="135827" y="163531"/>
                  </a:lnTo>
                  <a:lnTo>
                    <a:pt x="144364" y="168682"/>
                  </a:lnTo>
                  <a:lnTo>
                    <a:pt x="156968" y="183764"/>
                  </a:lnTo>
                  <a:lnTo>
                    <a:pt x="182102" y="242575"/>
                  </a:lnTo>
                  <a:lnTo>
                    <a:pt x="185742" y="245945"/>
                  </a:lnTo>
                  <a:lnTo>
                    <a:pt x="189338" y="244682"/>
                  </a:lnTo>
                  <a:lnTo>
                    <a:pt x="209105" y="223027"/>
                  </a:lnTo>
                  <a:lnTo>
                    <a:pt x="243946" y="204625"/>
                  </a:lnTo>
                  <a:lnTo>
                    <a:pt x="295033" y="180556"/>
                  </a:lnTo>
                  <a:lnTo>
                    <a:pt x="320864" y="160863"/>
                  </a:lnTo>
                  <a:lnTo>
                    <a:pt x="323873" y="152865"/>
                  </a:lnTo>
                  <a:lnTo>
                    <a:pt x="323540" y="144024"/>
                  </a:lnTo>
                  <a:lnTo>
                    <a:pt x="320978" y="134621"/>
                  </a:lnTo>
                  <a:lnTo>
                    <a:pt x="314591" y="128351"/>
                  </a:lnTo>
                  <a:lnTo>
                    <a:pt x="295016" y="121386"/>
                  </a:lnTo>
                  <a:lnTo>
                    <a:pt x="273837" y="124529"/>
                  </a:lnTo>
                  <a:lnTo>
                    <a:pt x="245303" y="139453"/>
                  </a:lnTo>
                  <a:lnTo>
                    <a:pt x="230686" y="153226"/>
                  </a:lnTo>
                  <a:lnTo>
                    <a:pt x="220290" y="171046"/>
                  </a:lnTo>
                  <a:lnTo>
                    <a:pt x="213450" y="211987"/>
                  </a:lnTo>
                  <a:lnTo>
                    <a:pt x="215999" y="224383"/>
                  </a:lnTo>
                  <a:lnTo>
                    <a:pt x="228190" y="244395"/>
                  </a:lnTo>
                  <a:lnTo>
                    <a:pt x="248427" y="257969"/>
                  </a:lnTo>
                  <a:lnTo>
                    <a:pt x="270679" y="265561"/>
                  </a:lnTo>
                  <a:lnTo>
                    <a:pt x="30532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19218" y="2915490"/>
              <a:ext cx="113778" cy="306231"/>
            </a:xfrm>
            <a:custGeom>
              <a:avLst/>
              <a:gdLst/>
              <a:ahLst/>
              <a:cxnLst/>
              <a:rect l="0" t="0" r="0" b="0"/>
              <a:pathLst>
                <a:path w="113778" h="306231">
                  <a:moveTo>
                    <a:pt x="40077" y="306230"/>
                  </a:moveTo>
                  <a:lnTo>
                    <a:pt x="36957" y="263538"/>
                  </a:lnTo>
                  <a:lnTo>
                    <a:pt x="31012" y="210709"/>
                  </a:lnTo>
                  <a:lnTo>
                    <a:pt x="24392" y="161074"/>
                  </a:lnTo>
                  <a:lnTo>
                    <a:pt x="11676" y="107541"/>
                  </a:lnTo>
                  <a:lnTo>
                    <a:pt x="1019" y="50000"/>
                  </a:lnTo>
                  <a:lnTo>
                    <a:pt x="0" y="33635"/>
                  </a:lnTo>
                  <a:lnTo>
                    <a:pt x="4001" y="21554"/>
                  </a:lnTo>
                  <a:lnTo>
                    <a:pt x="11347" y="12331"/>
                  </a:lnTo>
                  <a:lnTo>
                    <a:pt x="20924" y="5012"/>
                  </a:lnTo>
                  <a:lnTo>
                    <a:pt x="44043" y="0"/>
                  </a:lnTo>
                  <a:lnTo>
                    <a:pt x="103842" y="9158"/>
                  </a:lnTo>
                  <a:lnTo>
                    <a:pt x="113777" y="11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64538" y="3116435"/>
              <a:ext cx="147401" cy="5590"/>
            </a:xfrm>
            <a:custGeom>
              <a:avLst/>
              <a:gdLst/>
              <a:ahLst/>
              <a:cxnLst/>
              <a:rect l="0" t="0" r="0" b="0"/>
              <a:pathLst>
                <a:path w="147401" h="5590">
                  <a:moveTo>
                    <a:pt x="147400" y="0"/>
                  </a:moveTo>
                  <a:lnTo>
                    <a:pt x="130632" y="5589"/>
                  </a:lnTo>
                  <a:lnTo>
                    <a:pt x="113042" y="5213"/>
                  </a:lnTo>
                  <a:lnTo>
                    <a:pt x="61974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58991" y="3084849"/>
              <a:ext cx="68761" cy="119690"/>
            </a:xfrm>
            <a:custGeom>
              <a:avLst/>
              <a:gdLst/>
              <a:ahLst/>
              <a:cxnLst/>
              <a:rect l="0" t="0" r="0" b="0"/>
              <a:pathLst>
                <a:path w="68761" h="119690">
                  <a:moveTo>
                    <a:pt x="5589" y="42114"/>
                  </a:moveTo>
                  <a:lnTo>
                    <a:pt x="0" y="58882"/>
                  </a:lnTo>
                  <a:lnTo>
                    <a:pt x="375" y="76473"/>
                  </a:lnTo>
                  <a:lnTo>
                    <a:pt x="10968" y="119689"/>
                  </a:lnTo>
                  <a:lnTo>
                    <a:pt x="8760" y="114027"/>
                  </a:lnTo>
                  <a:lnTo>
                    <a:pt x="6007" y="60625"/>
                  </a:lnTo>
                  <a:lnTo>
                    <a:pt x="8114" y="35134"/>
                  </a:lnTo>
                  <a:lnTo>
                    <a:pt x="16850" y="12106"/>
                  </a:lnTo>
                  <a:lnTo>
                    <a:pt x="23625" y="5731"/>
                  </a:lnTo>
                  <a:lnTo>
                    <a:pt x="31651" y="2651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52174" y="3133965"/>
              <a:ext cx="186148" cy="140457"/>
            </a:xfrm>
            <a:custGeom>
              <a:avLst/>
              <a:gdLst/>
              <a:ahLst/>
              <a:cxnLst/>
              <a:rect l="0" t="0" r="0" b="0"/>
              <a:pathLst>
                <a:path w="186148" h="140457">
                  <a:moveTo>
                    <a:pt x="144033" y="45641"/>
                  </a:moveTo>
                  <a:lnTo>
                    <a:pt x="106947" y="10894"/>
                  </a:lnTo>
                  <a:lnTo>
                    <a:pt x="88945" y="1732"/>
                  </a:lnTo>
                  <a:lnTo>
                    <a:pt x="69247" y="0"/>
                  </a:lnTo>
                  <a:lnTo>
                    <a:pt x="48794" y="4299"/>
                  </a:lnTo>
                  <a:lnTo>
                    <a:pt x="28005" y="14008"/>
                  </a:lnTo>
                  <a:lnTo>
                    <a:pt x="13307" y="29242"/>
                  </a:lnTo>
                  <a:lnTo>
                    <a:pt x="4044" y="48881"/>
                  </a:lnTo>
                  <a:lnTo>
                    <a:pt x="0" y="85075"/>
                  </a:lnTo>
                  <a:lnTo>
                    <a:pt x="3199" y="107621"/>
                  </a:lnTo>
                  <a:lnTo>
                    <a:pt x="14760" y="126220"/>
                  </a:lnTo>
                  <a:lnTo>
                    <a:pt x="22756" y="134455"/>
                  </a:lnTo>
                  <a:lnTo>
                    <a:pt x="33936" y="138775"/>
                  </a:lnTo>
                  <a:lnTo>
                    <a:pt x="61956" y="140456"/>
                  </a:lnTo>
                  <a:lnTo>
                    <a:pt x="74107" y="136927"/>
                  </a:lnTo>
                  <a:lnTo>
                    <a:pt x="93847" y="123647"/>
                  </a:lnTo>
                  <a:lnTo>
                    <a:pt x="107300" y="102927"/>
                  </a:lnTo>
                  <a:lnTo>
                    <a:pt x="116009" y="78120"/>
                  </a:lnTo>
                  <a:lnTo>
                    <a:pt x="120912" y="47205"/>
                  </a:lnTo>
                  <a:lnTo>
                    <a:pt x="121600" y="49024"/>
                  </a:lnTo>
                  <a:lnTo>
                    <a:pt x="122059" y="54915"/>
                  </a:lnTo>
                  <a:lnTo>
                    <a:pt x="128807" y="67700"/>
                  </a:lnTo>
                  <a:lnTo>
                    <a:pt x="152203" y="100561"/>
                  </a:lnTo>
                  <a:lnTo>
                    <a:pt x="158839" y="105651"/>
                  </a:lnTo>
                  <a:lnTo>
                    <a:pt x="165602" y="107875"/>
                  </a:lnTo>
                  <a:lnTo>
                    <a:pt x="186147" y="108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84467" y="3093215"/>
              <a:ext cx="132840" cy="139094"/>
            </a:xfrm>
            <a:custGeom>
              <a:avLst/>
              <a:gdLst/>
              <a:ahLst/>
              <a:cxnLst/>
              <a:rect l="0" t="0" r="0" b="0"/>
              <a:pathLst>
                <a:path w="132840" h="139094">
                  <a:moveTo>
                    <a:pt x="101253" y="44277"/>
                  </a:moveTo>
                  <a:lnTo>
                    <a:pt x="101253" y="21920"/>
                  </a:lnTo>
                  <a:lnTo>
                    <a:pt x="97743" y="14165"/>
                  </a:lnTo>
                  <a:lnTo>
                    <a:pt x="84485" y="2428"/>
                  </a:lnTo>
                  <a:lnTo>
                    <a:pt x="76037" y="0"/>
                  </a:lnTo>
                  <a:lnTo>
                    <a:pt x="57290" y="421"/>
                  </a:lnTo>
                  <a:lnTo>
                    <a:pt x="40380" y="7628"/>
                  </a:lnTo>
                  <a:lnTo>
                    <a:pt x="25065" y="19800"/>
                  </a:lnTo>
                  <a:lnTo>
                    <a:pt x="10460" y="36908"/>
                  </a:lnTo>
                  <a:lnTo>
                    <a:pt x="2409" y="59329"/>
                  </a:lnTo>
                  <a:lnTo>
                    <a:pt x="0" y="83722"/>
                  </a:lnTo>
                  <a:lnTo>
                    <a:pt x="2829" y="106262"/>
                  </a:lnTo>
                  <a:lnTo>
                    <a:pt x="14226" y="124858"/>
                  </a:lnTo>
                  <a:lnTo>
                    <a:pt x="22178" y="133093"/>
                  </a:lnTo>
                  <a:lnTo>
                    <a:pt x="30989" y="137413"/>
                  </a:lnTo>
                  <a:lnTo>
                    <a:pt x="50137" y="139093"/>
                  </a:lnTo>
                  <a:lnTo>
                    <a:pt x="86238" y="133462"/>
                  </a:lnTo>
                  <a:lnTo>
                    <a:pt x="106668" y="124469"/>
                  </a:lnTo>
                  <a:lnTo>
                    <a:pt x="132839" y="107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69948" y="2887668"/>
              <a:ext cx="21058" cy="334053"/>
            </a:xfrm>
            <a:custGeom>
              <a:avLst/>
              <a:gdLst/>
              <a:ahLst/>
              <a:cxnLst/>
              <a:rect l="0" t="0" r="0" b="0"/>
              <a:pathLst>
                <a:path w="21058" h="334053">
                  <a:moveTo>
                    <a:pt x="0" y="18197"/>
                  </a:moveTo>
                  <a:lnTo>
                    <a:pt x="6066" y="0"/>
                  </a:lnTo>
                  <a:lnTo>
                    <a:pt x="3476" y="7769"/>
                  </a:lnTo>
                  <a:lnTo>
                    <a:pt x="8791" y="62635"/>
                  </a:lnTo>
                  <a:lnTo>
                    <a:pt x="10013" y="109353"/>
                  </a:lnTo>
                  <a:lnTo>
                    <a:pt x="10375" y="164529"/>
                  </a:lnTo>
                  <a:lnTo>
                    <a:pt x="10483" y="217922"/>
                  </a:lnTo>
                  <a:lnTo>
                    <a:pt x="16108" y="277188"/>
                  </a:lnTo>
                  <a:lnTo>
                    <a:pt x="21057" y="334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54134" y="3011150"/>
              <a:ext cx="252686" cy="31586"/>
            </a:xfrm>
            <a:custGeom>
              <a:avLst/>
              <a:gdLst/>
              <a:ahLst/>
              <a:cxnLst/>
              <a:rect l="0" t="0" r="0" b="0"/>
              <a:pathLst>
                <a:path w="252686" h="31586">
                  <a:moveTo>
                    <a:pt x="252685" y="0"/>
                  </a:moveTo>
                  <a:lnTo>
                    <a:pt x="241506" y="16767"/>
                  </a:lnTo>
                  <a:lnTo>
                    <a:pt x="233534" y="20537"/>
                  </a:lnTo>
                  <a:lnTo>
                    <a:pt x="212197" y="21605"/>
                  </a:lnTo>
                  <a:lnTo>
                    <a:pt x="159203" y="15099"/>
                  </a:lnTo>
                  <a:lnTo>
                    <a:pt x="96742" y="19534"/>
                  </a:lnTo>
                  <a:lnTo>
                    <a:pt x="38997" y="263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500753" y="3042735"/>
              <a:ext cx="27124" cy="200043"/>
            </a:xfrm>
            <a:custGeom>
              <a:avLst/>
              <a:gdLst/>
              <a:ahLst/>
              <a:cxnLst/>
              <a:rect l="0" t="0" r="0" b="0"/>
              <a:pathLst>
                <a:path w="27124" h="200043">
                  <a:moveTo>
                    <a:pt x="6066" y="0"/>
                  </a:moveTo>
                  <a:lnTo>
                    <a:pt x="2947" y="42692"/>
                  </a:lnTo>
                  <a:lnTo>
                    <a:pt x="0" y="64598"/>
                  </a:lnTo>
                  <a:lnTo>
                    <a:pt x="4521" y="116789"/>
                  </a:lnTo>
                  <a:lnTo>
                    <a:pt x="11349" y="166569"/>
                  </a:lnTo>
                  <a:lnTo>
                    <a:pt x="2712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17347" y="2937450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78166" y="3074321"/>
              <a:ext cx="94364" cy="188042"/>
            </a:xfrm>
            <a:custGeom>
              <a:avLst/>
              <a:gdLst/>
              <a:ahLst/>
              <a:cxnLst/>
              <a:rect l="0" t="0" r="0" b="0"/>
              <a:pathLst>
                <a:path w="94364" h="188042">
                  <a:moveTo>
                    <a:pt x="44466" y="31585"/>
                  </a:moveTo>
                  <a:lnTo>
                    <a:pt x="9719" y="86630"/>
                  </a:lnTo>
                  <a:lnTo>
                    <a:pt x="557" y="111422"/>
                  </a:lnTo>
                  <a:lnTo>
                    <a:pt x="0" y="157276"/>
                  </a:lnTo>
                  <a:lnTo>
                    <a:pt x="5464" y="169192"/>
                  </a:lnTo>
                  <a:lnTo>
                    <a:pt x="24012" y="185550"/>
                  </a:lnTo>
                  <a:lnTo>
                    <a:pt x="33170" y="188041"/>
                  </a:lnTo>
                  <a:lnTo>
                    <a:pt x="41614" y="187362"/>
                  </a:lnTo>
                  <a:lnTo>
                    <a:pt x="57236" y="180368"/>
                  </a:lnTo>
                  <a:lnTo>
                    <a:pt x="71978" y="169461"/>
                  </a:lnTo>
                  <a:lnTo>
                    <a:pt x="87843" y="144577"/>
                  </a:lnTo>
                  <a:lnTo>
                    <a:pt x="94363" y="109388"/>
                  </a:lnTo>
                  <a:lnTo>
                    <a:pt x="88161" y="63981"/>
                  </a:lnTo>
                  <a:lnTo>
                    <a:pt x="75670" y="24337"/>
                  </a:lnTo>
                  <a:lnTo>
                    <a:pt x="655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97158" y="3139187"/>
              <a:ext cx="146573" cy="198347"/>
            </a:xfrm>
            <a:custGeom>
              <a:avLst/>
              <a:gdLst/>
              <a:ahLst/>
              <a:cxnLst/>
              <a:rect l="0" t="0" r="0" b="0"/>
              <a:pathLst>
                <a:path w="146573" h="198347">
                  <a:moveTo>
                    <a:pt x="9702" y="61476"/>
                  </a:moveTo>
                  <a:lnTo>
                    <a:pt x="18767" y="120093"/>
                  </a:lnTo>
                  <a:lnTo>
                    <a:pt x="14208" y="160472"/>
                  </a:lnTo>
                  <a:lnTo>
                    <a:pt x="11536" y="166078"/>
                  </a:lnTo>
                  <a:lnTo>
                    <a:pt x="8585" y="166305"/>
                  </a:lnTo>
                  <a:lnTo>
                    <a:pt x="5448" y="162948"/>
                  </a:lnTo>
                  <a:lnTo>
                    <a:pt x="0" y="102972"/>
                  </a:lnTo>
                  <a:lnTo>
                    <a:pt x="2537" y="64412"/>
                  </a:lnTo>
                  <a:lnTo>
                    <a:pt x="8857" y="42894"/>
                  </a:lnTo>
                  <a:lnTo>
                    <a:pt x="31979" y="10015"/>
                  </a:lnTo>
                  <a:lnTo>
                    <a:pt x="38591" y="2602"/>
                  </a:lnTo>
                  <a:lnTo>
                    <a:pt x="46508" y="0"/>
                  </a:lnTo>
                  <a:lnTo>
                    <a:pt x="64665" y="3348"/>
                  </a:lnTo>
                  <a:lnTo>
                    <a:pt x="89028" y="18386"/>
                  </a:lnTo>
                  <a:lnTo>
                    <a:pt x="111065" y="48838"/>
                  </a:lnTo>
                  <a:lnTo>
                    <a:pt x="135066" y="106432"/>
                  </a:lnTo>
                  <a:lnTo>
                    <a:pt x="144299" y="160303"/>
                  </a:lnTo>
                  <a:lnTo>
                    <a:pt x="146572" y="198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17219" y="3104599"/>
              <a:ext cx="200840" cy="204814"/>
            </a:xfrm>
            <a:custGeom>
              <a:avLst/>
              <a:gdLst/>
              <a:ahLst/>
              <a:cxnLst/>
              <a:rect l="0" t="0" r="0" b="0"/>
              <a:pathLst>
                <a:path w="200840" h="204814">
                  <a:moveTo>
                    <a:pt x="105496" y="53950"/>
                  </a:moveTo>
                  <a:lnTo>
                    <a:pt x="105496" y="26004"/>
                  </a:lnTo>
                  <a:lnTo>
                    <a:pt x="101987" y="16602"/>
                  </a:lnTo>
                  <a:lnTo>
                    <a:pt x="88728" y="3036"/>
                  </a:lnTo>
                  <a:lnTo>
                    <a:pt x="80279" y="120"/>
                  </a:lnTo>
                  <a:lnTo>
                    <a:pt x="61534" y="0"/>
                  </a:lnTo>
                  <a:lnTo>
                    <a:pt x="31248" y="12098"/>
                  </a:lnTo>
                  <a:lnTo>
                    <a:pt x="5638" y="36090"/>
                  </a:lnTo>
                  <a:lnTo>
                    <a:pt x="1489" y="45553"/>
                  </a:lnTo>
                  <a:lnTo>
                    <a:pt x="0" y="65426"/>
                  </a:lnTo>
                  <a:lnTo>
                    <a:pt x="3580" y="73299"/>
                  </a:lnTo>
                  <a:lnTo>
                    <a:pt x="16916" y="85166"/>
                  </a:lnTo>
                  <a:lnTo>
                    <a:pt x="44154" y="98424"/>
                  </a:lnTo>
                  <a:lnTo>
                    <a:pt x="67314" y="99842"/>
                  </a:lnTo>
                  <a:lnTo>
                    <a:pt x="103541" y="100303"/>
                  </a:lnTo>
                  <a:lnTo>
                    <a:pt x="125684" y="106137"/>
                  </a:lnTo>
                  <a:lnTo>
                    <a:pt x="165376" y="128946"/>
                  </a:lnTo>
                  <a:lnTo>
                    <a:pt x="196092" y="155981"/>
                  </a:lnTo>
                  <a:lnTo>
                    <a:pt x="199818" y="165254"/>
                  </a:lnTo>
                  <a:lnTo>
                    <a:pt x="200839" y="188036"/>
                  </a:lnTo>
                  <a:lnTo>
                    <a:pt x="194795" y="195983"/>
                  </a:lnTo>
                  <a:lnTo>
                    <a:pt x="172481" y="204813"/>
                  </a:lnTo>
                  <a:lnTo>
                    <a:pt x="114432" y="202614"/>
                  </a:lnTo>
                  <a:lnTo>
                    <a:pt x="94967" y="201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317677" y="101372"/>
            <a:ext cx="2219899" cy="793133"/>
            <a:chOff x="1317677" y="101372"/>
            <a:chExt cx="2219899" cy="793133"/>
          </a:xfrm>
        </p:grpSpPr>
        <p:sp>
          <p:nvSpPr>
            <p:cNvPr id="2" name="Freeform 1"/>
            <p:cNvSpPr/>
            <p:nvPr/>
          </p:nvSpPr>
          <p:spPr>
            <a:xfrm>
              <a:off x="1317677" y="278680"/>
              <a:ext cx="264879" cy="615825"/>
            </a:xfrm>
            <a:custGeom>
              <a:avLst/>
              <a:gdLst/>
              <a:ahLst/>
              <a:cxnLst/>
              <a:rect l="0" t="0" r="0" b="0"/>
              <a:pathLst>
                <a:path w="264879" h="615825">
                  <a:moveTo>
                    <a:pt x="261597" y="5589"/>
                  </a:moveTo>
                  <a:lnTo>
                    <a:pt x="244830" y="0"/>
                  </a:lnTo>
                  <a:lnTo>
                    <a:pt x="237551" y="693"/>
                  </a:lnTo>
                  <a:lnTo>
                    <a:pt x="223224" y="7702"/>
                  </a:lnTo>
                  <a:lnTo>
                    <a:pt x="172703" y="53881"/>
                  </a:lnTo>
                  <a:lnTo>
                    <a:pt x="124112" y="115659"/>
                  </a:lnTo>
                  <a:lnTo>
                    <a:pt x="98132" y="164722"/>
                  </a:lnTo>
                  <a:lnTo>
                    <a:pt x="77333" y="211577"/>
                  </a:lnTo>
                  <a:lnTo>
                    <a:pt x="45695" y="273572"/>
                  </a:lnTo>
                  <a:lnTo>
                    <a:pt x="31510" y="318568"/>
                  </a:lnTo>
                  <a:lnTo>
                    <a:pt x="16778" y="373234"/>
                  </a:lnTo>
                  <a:lnTo>
                    <a:pt x="3835" y="426476"/>
                  </a:lnTo>
                  <a:lnTo>
                    <a:pt x="0" y="479297"/>
                  </a:lnTo>
                  <a:lnTo>
                    <a:pt x="4293" y="538368"/>
                  </a:lnTo>
                  <a:lnTo>
                    <a:pt x="19758" y="594635"/>
                  </a:lnTo>
                  <a:lnTo>
                    <a:pt x="23162" y="605347"/>
                  </a:lnTo>
                  <a:lnTo>
                    <a:pt x="30111" y="611318"/>
                  </a:lnTo>
                  <a:lnTo>
                    <a:pt x="39422" y="614129"/>
                  </a:lnTo>
                  <a:lnTo>
                    <a:pt x="93579" y="615824"/>
                  </a:lnTo>
                  <a:lnTo>
                    <a:pt x="120242" y="609817"/>
                  </a:lnTo>
                  <a:lnTo>
                    <a:pt x="165955" y="586897"/>
                  </a:lnTo>
                  <a:lnTo>
                    <a:pt x="207610" y="551434"/>
                  </a:lnTo>
                  <a:lnTo>
                    <a:pt x="252982" y="496992"/>
                  </a:lnTo>
                  <a:lnTo>
                    <a:pt x="262838" y="477844"/>
                  </a:lnTo>
                  <a:lnTo>
                    <a:pt x="264878" y="451396"/>
                  </a:lnTo>
                  <a:lnTo>
                    <a:pt x="256656" y="397936"/>
                  </a:lnTo>
                  <a:lnTo>
                    <a:pt x="251284" y="388816"/>
                  </a:lnTo>
                  <a:lnTo>
                    <a:pt x="235957" y="375564"/>
                  </a:lnTo>
                  <a:lnTo>
                    <a:pt x="214326" y="372013"/>
                  </a:lnTo>
                  <a:lnTo>
                    <a:pt x="157020" y="382219"/>
                  </a:lnTo>
                  <a:lnTo>
                    <a:pt x="114338" y="398483"/>
                  </a:lnTo>
                  <a:lnTo>
                    <a:pt x="103763" y="404389"/>
                  </a:lnTo>
                  <a:lnTo>
                    <a:pt x="88893" y="420309"/>
                  </a:lnTo>
                  <a:lnTo>
                    <a:pt x="61556" y="458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41706" y="115813"/>
              <a:ext cx="16595" cy="178985"/>
            </a:xfrm>
            <a:custGeom>
              <a:avLst/>
              <a:gdLst/>
              <a:ahLst/>
              <a:cxnLst/>
              <a:rect l="0" t="0" r="0" b="0"/>
              <a:pathLst>
                <a:path w="16595" h="178985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6186"/>
                  </a:lnTo>
                  <a:lnTo>
                    <a:pt x="1659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63544" y="386535"/>
              <a:ext cx="221099" cy="24077"/>
            </a:xfrm>
            <a:custGeom>
              <a:avLst/>
              <a:gdLst/>
              <a:ahLst/>
              <a:cxnLst/>
              <a:rect l="0" t="0" r="0" b="0"/>
              <a:pathLst>
                <a:path w="221099" h="24077">
                  <a:moveTo>
                    <a:pt x="221098" y="13547"/>
                  </a:moveTo>
                  <a:lnTo>
                    <a:pt x="204330" y="2369"/>
                  </a:lnTo>
                  <a:lnTo>
                    <a:pt x="186740" y="0"/>
                  </a:lnTo>
                  <a:lnTo>
                    <a:pt x="135672" y="2423"/>
                  </a:lnTo>
                  <a:lnTo>
                    <a:pt x="86342" y="8431"/>
                  </a:lnTo>
                  <a:lnTo>
                    <a:pt x="29187" y="13707"/>
                  </a:lnTo>
                  <a:lnTo>
                    <a:pt x="0" y="2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4420" y="441424"/>
              <a:ext cx="122084" cy="316390"/>
            </a:xfrm>
            <a:custGeom>
              <a:avLst/>
              <a:gdLst/>
              <a:ahLst/>
              <a:cxnLst/>
              <a:rect l="0" t="0" r="0" b="0"/>
              <a:pathLst>
                <a:path w="122084" h="316390">
                  <a:moveTo>
                    <a:pt x="119165" y="53415"/>
                  </a:moveTo>
                  <a:lnTo>
                    <a:pt x="98922" y="97378"/>
                  </a:lnTo>
                  <a:lnTo>
                    <a:pt x="59267" y="158862"/>
                  </a:lnTo>
                  <a:lnTo>
                    <a:pt x="26434" y="221885"/>
                  </a:lnTo>
                  <a:lnTo>
                    <a:pt x="12011" y="253461"/>
                  </a:lnTo>
                  <a:lnTo>
                    <a:pt x="5917" y="290632"/>
                  </a:lnTo>
                  <a:lnTo>
                    <a:pt x="8572" y="300467"/>
                  </a:lnTo>
                  <a:lnTo>
                    <a:pt x="13851" y="308194"/>
                  </a:lnTo>
                  <a:lnTo>
                    <a:pt x="20880" y="314514"/>
                  </a:lnTo>
                  <a:lnTo>
                    <a:pt x="29075" y="316389"/>
                  </a:lnTo>
                  <a:lnTo>
                    <a:pt x="47540" y="312232"/>
                  </a:lnTo>
                  <a:lnTo>
                    <a:pt x="86819" y="290499"/>
                  </a:lnTo>
                  <a:lnTo>
                    <a:pt x="103230" y="277329"/>
                  </a:lnTo>
                  <a:lnTo>
                    <a:pt x="115202" y="254318"/>
                  </a:lnTo>
                  <a:lnTo>
                    <a:pt x="122083" y="226933"/>
                  </a:lnTo>
                  <a:lnTo>
                    <a:pt x="121242" y="203064"/>
                  </a:lnTo>
                  <a:lnTo>
                    <a:pt x="113849" y="183876"/>
                  </a:lnTo>
                  <a:lnTo>
                    <a:pt x="101595" y="167550"/>
                  </a:lnTo>
                  <a:lnTo>
                    <a:pt x="38788" y="109638"/>
                  </a:lnTo>
                  <a:lnTo>
                    <a:pt x="11608" y="73100"/>
                  </a:lnTo>
                  <a:lnTo>
                    <a:pt x="1952" y="52805"/>
                  </a:lnTo>
                  <a:lnTo>
                    <a:pt x="0" y="32087"/>
                  </a:lnTo>
                  <a:lnTo>
                    <a:pt x="1117" y="21649"/>
                  </a:lnTo>
                  <a:lnTo>
                    <a:pt x="5371" y="13520"/>
                  </a:lnTo>
                  <a:lnTo>
                    <a:pt x="19457" y="1369"/>
                  </a:lnTo>
                  <a:lnTo>
                    <a:pt x="29296" y="0"/>
                  </a:lnTo>
                  <a:lnTo>
                    <a:pt x="77051" y="11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21554" y="472959"/>
              <a:ext cx="94757" cy="21881"/>
            </a:xfrm>
            <a:custGeom>
              <a:avLst/>
              <a:gdLst/>
              <a:ahLst/>
              <a:cxnLst/>
              <a:rect l="0" t="0" r="0" b="0"/>
              <a:pathLst>
                <a:path w="94757" h="21881">
                  <a:moveTo>
                    <a:pt x="94756" y="21880"/>
                  </a:moveTo>
                  <a:lnTo>
                    <a:pt x="89167" y="5112"/>
                  </a:lnTo>
                  <a:lnTo>
                    <a:pt x="84011" y="1343"/>
                  </a:lnTo>
                  <a:lnTo>
                    <a:pt x="77064" y="0"/>
                  </a:lnTo>
                  <a:lnTo>
                    <a:pt x="18334" y="5964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79523" y="282731"/>
              <a:ext cx="336913" cy="433744"/>
            </a:xfrm>
            <a:custGeom>
              <a:avLst/>
              <a:gdLst/>
              <a:ahLst/>
              <a:cxnLst/>
              <a:rect l="0" t="0" r="0" b="0"/>
              <a:pathLst>
                <a:path w="336913" h="433744">
                  <a:moveTo>
                    <a:pt x="0" y="64709"/>
                  </a:moveTo>
                  <a:lnTo>
                    <a:pt x="59593" y="15211"/>
                  </a:lnTo>
                  <a:lnTo>
                    <a:pt x="86287" y="0"/>
                  </a:lnTo>
                  <a:lnTo>
                    <a:pt x="109320" y="1244"/>
                  </a:lnTo>
                  <a:lnTo>
                    <a:pt x="133984" y="10766"/>
                  </a:lnTo>
                  <a:lnTo>
                    <a:pt x="156645" y="26696"/>
                  </a:lnTo>
                  <a:lnTo>
                    <a:pt x="183544" y="60985"/>
                  </a:lnTo>
                  <a:lnTo>
                    <a:pt x="212424" y="122898"/>
                  </a:lnTo>
                  <a:lnTo>
                    <a:pt x="224247" y="175277"/>
                  </a:lnTo>
                  <a:lnTo>
                    <a:pt x="221382" y="233560"/>
                  </a:lnTo>
                  <a:lnTo>
                    <a:pt x="211954" y="288394"/>
                  </a:lnTo>
                  <a:lnTo>
                    <a:pt x="194862" y="340516"/>
                  </a:lnTo>
                  <a:lnTo>
                    <a:pt x="168126" y="394403"/>
                  </a:lnTo>
                  <a:lnTo>
                    <a:pt x="144182" y="420539"/>
                  </a:lnTo>
                  <a:lnTo>
                    <a:pt x="134726" y="428271"/>
                  </a:lnTo>
                  <a:lnTo>
                    <a:pt x="108621" y="433743"/>
                  </a:lnTo>
                  <a:lnTo>
                    <a:pt x="55381" y="427723"/>
                  </a:lnTo>
                  <a:lnTo>
                    <a:pt x="27458" y="412994"/>
                  </a:lnTo>
                  <a:lnTo>
                    <a:pt x="21815" y="404524"/>
                  </a:lnTo>
                  <a:lnTo>
                    <a:pt x="15544" y="382634"/>
                  </a:lnTo>
                  <a:lnTo>
                    <a:pt x="17604" y="349592"/>
                  </a:lnTo>
                  <a:lnTo>
                    <a:pt x="25761" y="331314"/>
                  </a:lnTo>
                  <a:lnTo>
                    <a:pt x="31212" y="323164"/>
                  </a:lnTo>
                  <a:lnTo>
                    <a:pt x="46627" y="310989"/>
                  </a:lnTo>
                  <a:lnTo>
                    <a:pt x="66347" y="302848"/>
                  </a:lnTo>
                  <a:lnTo>
                    <a:pt x="123373" y="297622"/>
                  </a:lnTo>
                  <a:lnTo>
                    <a:pt x="157778" y="299247"/>
                  </a:lnTo>
                  <a:lnTo>
                    <a:pt x="211580" y="319354"/>
                  </a:lnTo>
                  <a:lnTo>
                    <a:pt x="266922" y="340267"/>
                  </a:lnTo>
                  <a:lnTo>
                    <a:pt x="324460" y="347831"/>
                  </a:lnTo>
                  <a:lnTo>
                    <a:pt x="336912" y="348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21720" y="101372"/>
              <a:ext cx="234918" cy="249820"/>
            </a:xfrm>
            <a:custGeom>
              <a:avLst/>
              <a:gdLst/>
              <a:ahLst/>
              <a:cxnLst/>
              <a:rect l="0" t="0" r="0" b="0"/>
              <a:pathLst>
                <a:path w="234918" h="249820">
                  <a:moveTo>
                    <a:pt x="0" y="24969"/>
                  </a:moveTo>
                  <a:lnTo>
                    <a:pt x="17981" y="9328"/>
                  </a:lnTo>
                  <a:lnTo>
                    <a:pt x="34897" y="1250"/>
                  </a:lnTo>
                  <a:lnTo>
                    <a:pt x="57234" y="0"/>
                  </a:lnTo>
                  <a:lnTo>
                    <a:pt x="80419" y="4513"/>
                  </a:lnTo>
                  <a:lnTo>
                    <a:pt x="98523" y="14318"/>
                  </a:lnTo>
                  <a:lnTo>
                    <a:pt x="111248" y="32714"/>
                  </a:lnTo>
                  <a:lnTo>
                    <a:pt x="116279" y="44170"/>
                  </a:lnTo>
                  <a:lnTo>
                    <a:pt x="118750" y="69378"/>
                  </a:lnTo>
                  <a:lnTo>
                    <a:pt x="117771" y="82651"/>
                  </a:lnTo>
                  <a:lnTo>
                    <a:pt x="121798" y="91500"/>
                  </a:lnTo>
                  <a:lnTo>
                    <a:pt x="129162" y="97399"/>
                  </a:lnTo>
                  <a:lnTo>
                    <a:pt x="186640" y="122734"/>
                  </a:lnTo>
                  <a:lnTo>
                    <a:pt x="209718" y="144794"/>
                  </a:lnTo>
                  <a:lnTo>
                    <a:pt x="228255" y="173557"/>
                  </a:lnTo>
                  <a:lnTo>
                    <a:pt x="232888" y="183689"/>
                  </a:lnTo>
                  <a:lnTo>
                    <a:pt x="234917" y="204306"/>
                  </a:lnTo>
                  <a:lnTo>
                    <a:pt x="233820" y="214717"/>
                  </a:lnTo>
                  <a:lnTo>
                    <a:pt x="229580" y="222828"/>
                  </a:lnTo>
                  <a:lnTo>
                    <a:pt x="215509" y="234959"/>
                  </a:lnTo>
                  <a:lnTo>
                    <a:pt x="187857" y="248366"/>
                  </a:lnTo>
                  <a:lnTo>
                    <a:pt x="167720" y="249819"/>
                  </a:lnTo>
                  <a:lnTo>
                    <a:pt x="115813" y="235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84891" y="426222"/>
              <a:ext cx="231628" cy="37032"/>
            </a:xfrm>
            <a:custGeom>
              <a:avLst/>
              <a:gdLst/>
              <a:ahLst/>
              <a:cxnLst/>
              <a:rect l="0" t="0" r="0" b="0"/>
              <a:pathLst>
                <a:path w="231628" h="37032">
                  <a:moveTo>
                    <a:pt x="231627" y="37031"/>
                  </a:moveTo>
                  <a:lnTo>
                    <a:pt x="213646" y="21390"/>
                  </a:lnTo>
                  <a:lnTo>
                    <a:pt x="171273" y="5822"/>
                  </a:lnTo>
                  <a:lnTo>
                    <a:pt x="142802" y="934"/>
                  </a:lnTo>
                  <a:lnTo>
                    <a:pt x="89689" y="1088"/>
                  </a:lnTo>
                  <a:lnTo>
                    <a:pt x="58579" y="0"/>
                  </a:lnTo>
                  <a:lnTo>
                    <a:pt x="0" y="15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16518" y="57906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8617"/>
                  </a:lnTo>
                  <a:lnTo>
                    <a:pt x="6065" y="111621"/>
                  </a:lnTo>
                  <a:lnTo>
                    <a:pt x="4664" y="157099"/>
                  </a:lnTo>
                  <a:lnTo>
                    <a:pt x="10013" y="220000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82423" y="610652"/>
              <a:ext cx="155153" cy="103208"/>
            </a:xfrm>
            <a:custGeom>
              <a:avLst/>
              <a:gdLst/>
              <a:ahLst/>
              <a:cxnLst/>
              <a:rect l="0" t="0" r="0" b="0"/>
              <a:pathLst>
                <a:path w="155153" h="103208">
                  <a:moveTo>
                    <a:pt x="155152" y="84228"/>
                  </a:moveTo>
                  <a:lnTo>
                    <a:pt x="143973" y="73050"/>
                  </a:lnTo>
                  <a:lnTo>
                    <a:pt x="136001" y="72097"/>
                  </a:lnTo>
                  <a:lnTo>
                    <a:pt x="81934" y="87758"/>
                  </a:lnTo>
                  <a:lnTo>
                    <a:pt x="25754" y="102168"/>
                  </a:lnTo>
                  <a:lnTo>
                    <a:pt x="12734" y="103207"/>
                  </a:lnTo>
                  <a:lnTo>
                    <a:pt x="5225" y="100391"/>
                  </a:lnTo>
                  <a:lnTo>
                    <a:pt x="1388" y="95003"/>
                  </a:lnTo>
                  <a:lnTo>
                    <a:pt x="0" y="87902"/>
                  </a:lnTo>
                  <a:lnTo>
                    <a:pt x="4697" y="70653"/>
                  </a:lnTo>
                  <a:lnTo>
                    <a:pt x="28542" y="16500"/>
                  </a:lnTo>
                  <a:lnTo>
                    <a:pt x="393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21761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1854065" y="1105492"/>
            <a:ext cx="188464" cy="441394"/>
          </a:xfrm>
          <a:custGeom>
            <a:avLst/>
            <a:gdLst/>
            <a:ahLst/>
            <a:cxnLst/>
            <a:rect l="0" t="0" r="0" b="0"/>
            <a:pathLst>
              <a:path w="188464" h="441394">
                <a:moveTo>
                  <a:pt x="72650" y="0"/>
                </a:moveTo>
                <a:lnTo>
                  <a:pt x="66584" y="34791"/>
                </a:lnTo>
                <a:lnTo>
                  <a:pt x="71105" y="93656"/>
                </a:lnTo>
                <a:lnTo>
                  <a:pt x="72344" y="156280"/>
                </a:lnTo>
                <a:lnTo>
                  <a:pt x="72559" y="207612"/>
                </a:lnTo>
                <a:lnTo>
                  <a:pt x="78212" y="259866"/>
                </a:lnTo>
                <a:lnTo>
                  <a:pt x="74962" y="321520"/>
                </a:lnTo>
                <a:lnTo>
                  <a:pt x="76226" y="378758"/>
                </a:lnTo>
                <a:lnTo>
                  <a:pt x="87158" y="440992"/>
                </a:lnTo>
                <a:lnTo>
                  <a:pt x="84662" y="441393"/>
                </a:lnTo>
                <a:lnTo>
                  <a:pt x="80658" y="438152"/>
                </a:lnTo>
                <a:lnTo>
                  <a:pt x="65826" y="407732"/>
                </a:lnTo>
                <a:lnTo>
                  <a:pt x="53990" y="379343"/>
                </a:lnTo>
                <a:lnTo>
                  <a:pt x="16092" y="324163"/>
                </a:lnTo>
                <a:lnTo>
                  <a:pt x="0" y="294270"/>
                </a:lnTo>
                <a:lnTo>
                  <a:pt x="820" y="294446"/>
                </a:lnTo>
                <a:lnTo>
                  <a:pt x="23979" y="329110"/>
                </a:lnTo>
                <a:lnTo>
                  <a:pt x="48985" y="388624"/>
                </a:lnTo>
                <a:lnTo>
                  <a:pt x="80250" y="427574"/>
                </a:lnTo>
                <a:lnTo>
                  <a:pt x="87075" y="430109"/>
                </a:lnTo>
                <a:lnTo>
                  <a:pt x="93965" y="429459"/>
                </a:lnTo>
                <a:lnTo>
                  <a:pt x="107859" y="422497"/>
                </a:lnTo>
                <a:lnTo>
                  <a:pt x="149869" y="384378"/>
                </a:lnTo>
                <a:lnTo>
                  <a:pt x="188463" y="3263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517090" y="1749420"/>
            <a:ext cx="1546703" cy="692375"/>
            <a:chOff x="1517090" y="1749420"/>
            <a:chExt cx="1546703" cy="692375"/>
          </a:xfrm>
        </p:grpSpPr>
        <p:sp>
          <p:nvSpPr>
            <p:cNvPr id="15" name="Freeform 14"/>
            <p:cNvSpPr/>
            <p:nvPr/>
          </p:nvSpPr>
          <p:spPr>
            <a:xfrm>
              <a:off x="1517090" y="1947772"/>
              <a:ext cx="221903" cy="494023"/>
            </a:xfrm>
            <a:custGeom>
              <a:avLst/>
              <a:gdLst/>
              <a:ahLst/>
              <a:cxnLst/>
              <a:rect l="0" t="0" r="0" b="0"/>
              <a:pathLst>
                <a:path w="221903" h="494023">
                  <a:moveTo>
                    <a:pt x="167469" y="0"/>
                  </a:moveTo>
                  <a:lnTo>
                    <a:pt x="150701" y="5589"/>
                  </a:lnTo>
                  <a:lnTo>
                    <a:pt x="139350" y="17691"/>
                  </a:lnTo>
                  <a:lnTo>
                    <a:pt x="103678" y="79542"/>
                  </a:lnTo>
                  <a:lnTo>
                    <a:pt x="86177" y="107016"/>
                  </a:lnTo>
                  <a:lnTo>
                    <a:pt x="58845" y="159325"/>
                  </a:lnTo>
                  <a:lnTo>
                    <a:pt x="38734" y="211539"/>
                  </a:lnTo>
                  <a:lnTo>
                    <a:pt x="18168" y="266913"/>
                  </a:lnTo>
                  <a:lnTo>
                    <a:pt x="4010" y="322911"/>
                  </a:lnTo>
                  <a:lnTo>
                    <a:pt x="0" y="382153"/>
                  </a:lnTo>
                  <a:lnTo>
                    <a:pt x="1791" y="413171"/>
                  </a:lnTo>
                  <a:lnTo>
                    <a:pt x="22006" y="461680"/>
                  </a:lnTo>
                  <a:lnTo>
                    <a:pt x="28379" y="472733"/>
                  </a:lnTo>
                  <a:lnTo>
                    <a:pt x="47940" y="488134"/>
                  </a:lnTo>
                  <a:lnTo>
                    <a:pt x="59707" y="493878"/>
                  </a:lnTo>
                  <a:lnTo>
                    <a:pt x="85260" y="494022"/>
                  </a:lnTo>
                  <a:lnTo>
                    <a:pt x="122834" y="480949"/>
                  </a:lnTo>
                  <a:lnTo>
                    <a:pt x="144122" y="467609"/>
                  </a:lnTo>
                  <a:lnTo>
                    <a:pt x="190357" y="417305"/>
                  </a:lnTo>
                  <a:lnTo>
                    <a:pt x="217999" y="367992"/>
                  </a:lnTo>
                  <a:lnTo>
                    <a:pt x="221902" y="347216"/>
                  </a:lnTo>
                  <a:lnTo>
                    <a:pt x="221305" y="336762"/>
                  </a:lnTo>
                  <a:lnTo>
                    <a:pt x="217398" y="328623"/>
                  </a:lnTo>
                  <a:lnTo>
                    <a:pt x="203698" y="316460"/>
                  </a:lnTo>
                  <a:lnTo>
                    <a:pt x="182791" y="313394"/>
                  </a:lnTo>
                  <a:lnTo>
                    <a:pt x="136831" y="320958"/>
                  </a:lnTo>
                  <a:lnTo>
                    <a:pt x="110168" y="335954"/>
                  </a:lnTo>
                  <a:lnTo>
                    <a:pt x="7271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10943" y="1768787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47772" y="1958300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83923" y="16768"/>
                  </a:lnTo>
                  <a:lnTo>
                    <a:pt x="177598" y="22877"/>
                  </a:lnTo>
                  <a:lnTo>
                    <a:pt x="158091" y="32784"/>
                  </a:lnTo>
                  <a:lnTo>
                    <a:pt x="133823" y="34848"/>
                  </a:lnTo>
                  <a:lnTo>
                    <a:pt x="120801" y="33760"/>
                  </a:lnTo>
                  <a:lnTo>
                    <a:pt x="100092" y="38791"/>
                  </a:lnTo>
                  <a:lnTo>
                    <a:pt x="41658" y="628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58130" y="2126756"/>
              <a:ext cx="171796" cy="270645"/>
            </a:xfrm>
            <a:custGeom>
              <a:avLst/>
              <a:gdLst/>
              <a:ahLst/>
              <a:cxnLst/>
              <a:rect l="0" t="0" r="0" b="0"/>
              <a:pathLst>
                <a:path w="171796" h="270645">
                  <a:moveTo>
                    <a:pt x="147569" y="42114"/>
                  </a:moveTo>
                  <a:lnTo>
                    <a:pt x="120058" y="95989"/>
                  </a:lnTo>
                  <a:lnTo>
                    <a:pt x="99656" y="159206"/>
                  </a:lnTo>
                  <a:lnTo>
                    <a:pt x="89960" y="219649"/>
                  </a:lnTo>
                  <a:lnTo>
                    <a:pt x="86046" y="257844"/>
                  </a:lnTo>
                  <a:lnTo>
                    <a:pt x="89006" y="265483"/>
                  </a:lnTo>
                  <a:lnTo>
                    <a:pt x="94489" y="269405"/>
                  </a:lnTo>
                  <a:lnTo>
                    <a:pt x="109940" y="270644"/>
                  </a:lnTo>
                  <a:lnTo>
                    <a:pt x="128505" y="267295"/>
                  </a:lnTo>
                  <a:lnTo>
                    <a:pt x="145335" y="255668"/>
                  </a:lnTo>
                  <a:lnTo>
                    <a:pt x="159445" y="238803"/>
                  </a:lnTo>
                  <a:lnTo>
                    <a:pt x="169615" y="219608"/>
                  </a:lnTo>
                  <a:lnTo>
                    <a:pt x="171795" y="199379"/>
                  </a:lnTo>
                  <a:lnTo>
                    <a:pt x="163663" y="157796"/>
                  </a:lnTo>
                  <a:lnTo>
                    <a:pt x="148568" y="131892"/>
                  </a:lnTo>
                  <a:lnTo>
                    <a:pt x="132805" y="119840"/>
                  </a:lnTo>
                  <a:lnTo>
                    <a:pt x="73498" y="95110"/>
                  </a:lnTo>
                  <a:lnTo>
                    <a:pt x="22348" y="76086"/>
                  </a:lnTo>
                  <a:lnTo>
                    <a:pt x="5737" y="64622"/>
                  </a:lnTo>
                  <a:lnTo>
                    <a:pt x="1542" y="57119"/>
                  </a:lnTo>
                  <a:lnTo>
                    <a:pt x="0" y="39424"/>
                  </a:lnTo>
                  <a:lnTo>
                    <a:pt x="3566" y="32132"/>
                  </a:lnTo>
                  <a:lnTo>
                    <a:pt x="16887" y="20910"/>
                  </a:lnTo>
                  <a:lnTo>
                    <a:pt x="72489" y="8776"/>
                  </a:lnTo>
                  <a:lnTo>
                    <a:pt x="105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05782" y="2010943"/>
              <a:ext cx="115814" cy="36222"/>
            </a:xfrm>
            <a:custGeom>
              <a:avLst/>
              <a:gdLst/>
              <a:ahLst/>
              <a:cxnLst/>
              <a:rect l="0" t="0" r="0" b="0"/>
              <a:pathLst>
                <a:path w="115814" h="36222">
                  <a:moveTo>
                    <a:pt x="115813" y="0"/>
                  </a:moveTo>
                  <a:lnTo>
                    <a:pt x="110224" y="16767"/>
                  </a:lnTo>
                  <a:lnTo>
                    <a:pt x="103898" y="21706"/>
                  </a:lnTo>
                  <a:lnTo>
                    <a:pt x="52691" y="35873"/>
                  </a:lnTo>
                  <a:lnTo>
                    <a:pt x="31607" y="3622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29640" y="1749420"/>
              <a:ext cx="234153" cy="464840"/>
            </a:xfrm>
            <a:custGeom>
              <a:avLst/>
              <a:gdLst/>
              <a:ahLst/>
              <a:cxnLst/>
              <a:rect l="0" t="0" r="0" b="0"/>
              <a:pathLst>
                <a:path w="234153" h="464840">
                  <a:moveTo>
                    <a:pt x="107810" y="19367"/>
                  </a:moveTo>
                  <a:lnTo>
                    <a:pt x="102221" y="2599"/>
                  </a:lnTo>
                  <a:lnTo>
                    <a:pt x="98235" y="0"/>
                  </a:lnTo>
                  <a:lnTo>
                    <a:pt x="93238" y="607"/>
                  </a:lnTo>
                  <a:lnTo>
                    <a:pt x="87567" y="3351"/>
                  </a:lnTo>
                  <a:lnTo>
                    <a:pt x="78146" y="15758"/>
                  </a:lnTo>
                  <a:lnTo>
                    <a:pt x="58930" y="62609"/>
                  </a:lnTo>
                  <a:lnTo>
                    <a:pt x="55337" y="62233"/>
                  </a:lnTo>
                  <a:lnTo>
                    <a:pt x="51771" y="58473"/>
                  </a:lnTo>
                  <a:lnTo>
                    <a:pt x="51733" y="53626"/>
                  </a:lnTo>
                  <a:lnTo>
                    <a:pt x="57931" y="42003"/>
                  </a:lnTo>
                  <a:lnTo>
                    <a:pt x="74574" y="22304"/>
                  </a:lnTo>
                  <a:lnTo>
                    <a:pt x="83313" y="18986"/>
                  </a:lnTo>
                  <a:lnTo>
                    <a:pt x="105502" y="18418"/>
                  </a:lnTo>
                  <a:lnTo>
                    <a:pt x="115630" y="22244"/>
                  </a:lnTo>
                  <a:lnTo>
                    <a:pt x="133123" y="35853"/>
                  </a:lnTo>
                  <a:lnTo>
                    <a:pt x="150536" y="63246"/>
                  </a:lnTo>
                  <a:lnTo>
                    <a:pt x="170600" y="125809"/>
                  </a:lnTo>
                  <a:lnTo>
                    <a:pt x="179355" y="186622"/>
                  </a:lnTo>
                  <a:lnTo>
                    <a:pt x="179914" y="247724"/>
                  </a:lnTo>
                  <a:lnTo>
                    <a:pt x="171808" y="296558"/>
                  </a:lnTo>
                  <a:lnTo>
                    <a:pt x="153939" y="340014"/>
                  </a:lnTo>
                  <a:lnTo>
                    <a:pt x="118131" y="397638"/>
                  </a:lnTo>
                  <a:lnTo>
                    <a:pt x="79408" y="446844"/>
                  </a:lnTo>
                  <a:lnTo>
                    <a:pt x="52991" y="462792"/>
                  </a:lnTo>
                  <a:lnTo>
                    <a:pt x="33144" y="464839"/>
                  </a:lnTo>
                  <a:lnTo>
                    <a:pt x="22938" y="463748"/>
                  </a:lnTo>
                  <a:lnTo>
                    <a:pt x="14964" y="459510"/>
                  </a:lnTo>
                  <a:lnTo>
                    <a:pt x="2984" y="445443"/>
                  </a:lnTo>
                  <a:lnTo>
                    <a:pt x="0" y="424374"/>
                  </a:lnTo>
                  <a:lnTo>
                    <a:pt x="3743" y="400581"/>
                  </a:lnTo>
                  <a:lnTo>
                    <a:pt x="19004" y="368626"/>
                  </a:lnTo>
                  <a:lnTo>
                    <a:pt x="31686" y="351628"/>
                  </a:lnTo>
                  <a:lnTo>
                    <a:pt x="57569" y="334494"/>
                  </a:lnTo>
                  <a:lnTo>
                    <a:pt x="93054" y="327597"/>
                  </a:lnTo>
                  <a:lnTo>
                    <a:pt x="133204" y="331143"/>
                  </a:lnTo>
                  <a:lnTo>
                    <a:pt x="191223" y="354471"/>
                  </a:lnTo>
                  <a:lnTo>
                    <a:pt x="234152" y="377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316476" y="1642445"/>
            <a:ext cx="230073" cy="611251"/>
            <a:chOff x="3316476" y="1642445"/>
            <a:chExt cx="230073" cy="611251"/>
          </a:xfrm>
        </p:grpSpPr>
        <p:sp>
          <p:nvSpPr>
            <p:cNvPr id="22" name="Freeform 21"/>
            <p:cNvSpPr/>
            <p:nvPr/>
          </p:nvSpPr>
          <p:spPr>
            <a:xfrm>
              <a:off x="3316476" y="1927831"/>
              <a:ext cx="221100" cy="19942"/>
            </a:xfrm>
            <a:custGeom>
              <a:avLst/>
              <a:gdLst/>
              <a:ahLst/>
              <a:cxnLst/>
              <a:rect l="0" t="0" r="0" b="0"/>
              <a:pathLst>
                <a:path w="221100" h="19942">
                  <a:moveTo>
                    <a:pt x="221099" y="19941"/>
                  </a:moveTo>
                  <a:lnTo>
                    <a:pt x="209920" y="3173"/>
                  </a:lnTo>
                  <a:lnTo>
                    <a:pt x="201948" y="573"/>
                  </a:lnTo>
                  <a:lnTo>
                    <a:pt x="147881" y="2197"/>
                  </a:lnTo>
                  <a:lnTo>
                    <a:pt x="94821" y="4533"/>
                  </a:lnTo>
                  <a:lnTo>
                    <a:pt x="41477" y="0"/>
                  </a:lnTo>
                  <a:lnTo>
                    <a:pt x="21164" y="2499"/>
                  </a:lnTo>
                  <a:lnTo>
                    <a:pt x="0" y="9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47692" y="2019613"/>
              <a:ext cx="116184" cy="234083"/>
            </a:xfrm>
            <a:custGeom>
              <a:avLst/>
              <a:gdLst/>
              <a:ahLst/>
              <a:cxnLst/>
              <a:rect l="0" t="0" r="0" b="0"/>
              <a:pathLst>
                <a:path w="116184" h="234083">
                  <a:moveTo>
                    <a:pt x="116183" y="1858"/>
                  </a:moveTo>
                  <a:lnTo>
                    <a:pt x="80267" y="58050"/>
                  </a:lnTo>
                  <a:lnTo>
                    <a:pt x="45885" y="113200"/>
                  </a:lnTo>
                  <a:lnTo>
                    <a:pt x="20236" y="168478"/>
                  </a:lnTo>
                  <a:lnTo>
                    <a:pt x="15048" y="200693"/>
                  </a:lnTo>
                  <a:lnTo>
                    <a:pt x="17175" y="212794"/>
                  </a:lnTo>
                  <a:lnTo>
                    <a:pt x="22101" y="222030"/>
                  </a:lnTo>
                  <a:lnTo>
                    <a:pt x="28896" y="229358"/>
                  </a:lnTo>
                  <a:lnTo>
                    <a:pt x="36935" y="233073"/>
                  </a:lnTo>
                  <a:lnTo>
                    <a:pt x="55225" y="234082"/>
                  </a:lnTo>
                  <a:lnTo>
                    <a:pt x="63847" y="230373"/>
                  </a:lnTo>
                  <a:lnTo>
                    <a:pt x="79665" y="216894"/>
                  </a:lnTo>
                  <a:lnTo>
                    <a:pt x="88254" y="196086"/>
                  </a:lnTo>
                  <a:lnTo>
                    <a:pt x="90902" y="172409"/>
                  </a:lnTo>
                  <a:lnTo>
                    <a:pt x="88180" y="150188"/>
                  </a:lnTo>
                  <a:lnTo>
                    <a:pt x="79951" y="131733"/>
                  </a:lnTo>
                  <a:lnTo>
                    <a:pt x="55604" y="100822"/>
                  </a:lnTo>
                  <a:lnTo>
                    <a:pt x="5262" y="67136"/>
                  </a:lnTo>
                  <a:lnTo>
                    <a:pt x="1292" y="59415"/>
                  </a:lnTo>
                  <a:lnTo>
                    <a:pt x="0" y="41477"/>
                  </a:lnTo>
                  <a:lnTo>
                    <a:pt x="3632" y="32950"/>
                  </a:lnTo>
                  <a:lnTo>
                    <a:pt x="17028" y="17236"/>
                  </a:lnTo>
                  <a:lnTo>
                    <a:pt x="44300" y="826"/>
                  </a:lnTo>
                  <a:lnTo>
                    <a:pt x="51883" y="0"/>
                  </a:lnTo>
                  <a:lnTo>
                    <a:pt x="58109" y="1789"/>
                  </a:lnTo>
                  <a:lnTo>
                    <a:pt x="74069" y="12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14555" y="1642445"/>
              <a:ext cx="131994" cy="242578"/>
            </a:xfrm>
            <a:custGeom>
              <a:avLst/>
              <a:gdLst/>
              <a:ahLst/>
              <a:cxnLst/>
              <a:rect l="0" t="0" r="0" b="0"/>
              <a:pathLst>
                <a:path w="131994" h="242578">
                  <a:moveTo>
                    <a:pt x="70377" y="0"/>
                  </a:moveTo>
                  <a:lnTo>
                    <a:pt x="59199" y="11179"/>
                  </a:lnTo>
                  <a:lnTo>
                    <a:pt x="29944" y="73218"/>
                  </a:lnTo>
                  <a:lnTo>
                    <a:pt x="7890" y="134612"/>
                  </a:lnTo>
                  <a:lnTo>
                    <a:pt x="0" y="170907"/>
                  </a:lnTo>
                  <a:lnTo>
                    <a:pt x="782" y="208177"/>
                  </a:lnTo>
                  <a:lnTo>
                    <a:pt x="2923" y="219503"/>
                  </a:lnTo>
                  <a:lnTo>
                    <a:pt x="7860" y="228224"/>
                  </a:lnTo>
                  <a:lnTo>
                    <a:pt x="22705" y="241033"/>
                  </a:lnTo>
                  <a:lnTo>
                    <a:pt x="31576" y="242577"/>
                  </a:lnTo>
                  <a:lnTo>
                    <a:pt x="81342" y="227942"/>
                  </a:lnTo>
                  <a:lnTo>
                    <a:pt x="107031" y="211948"/>
                  </a:lnTo>
                  <a:lnTo>
                    <a:pt x="129461" y="186802"/>
                  </a:lnTo>
                  <a:lnTo>
                    <a:pt x="131993" y="177177"/>
                  </a:lnTo>
                  <a:lnTo>
                    <a:pt x="128568" y="157124"/>
                  </a:lnTo>
                  <a:lnTo>
                    <a:pt x="116127" y="139633"/>
                  </a:lnTo>
                  <a:lnTo>
                    <a:pt x="107896" y="131693"/>
                  </a:lnTo>
                  <a:lnTo>
                    <a:pt x="98899" y="127570"/>
                  </a:lnTo>
                  <a:lnTo>
                    <a:pt x="3879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303885" y="1512484"/>
            <a:ext cx="4377662" cy="526426"/>
            <a:chOff x="5303885" y="1512484"/>
            <a:chExt cx="4377662" cy="526426"/>
          </a:xfrm>
        </p:grpSpPr>
        <p:sp>
          <p:nvSpPr>
            <p:cNvPr id="26" name="Freeform 25"/>
            <p:cNvSpPr/>
            <p:nvPr/>
          </p:nvSpPr>
          <p:spPr>
            <a:xfrm>
              <a:off x="5303885" y="1554598"/>
              <a:ext cx="8335" cy="379027"/>
            </a:xfrm>
            <a:custGeom>
              <a:avLst/>
              <a:gdLst/>
              <a:ahLst/>
              <a:cxnLst/>
              <a:rect l="0" t="0" r="0" b="0"/>
              <a:pathLst>
                <a:path w="8335" h="379027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7938" y="177657"/>
                  </a:lnTo>
                  <a:lnTo>
                    <a:pt x="8217" y="228764"/>
                  </a:lnTo>
                  <a:lnTo>
                    <a:pt x="8299" y="280951"/>
                  </a:lnTo>
                  <a:lnTo>
                    <a:pt x="8327" y="340243"/>
                  </a:lnTo>
                  <a:lnTo>
                    <a:pt x="833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8561" y="1891510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89577" y="1512484"/>
              <a:ext cx="206954" cy="431669"/>
            </a:xfrm>
            <a:custGeom>
              <a:avLst/>
              <a:gdLst/>
              <a:ahLst/>
              <a:cxnLst/>
              <a:rect l="0" t="0" r="0" b="0"/>
              <a:pathLst>
                <a:path w="206954" h="431669">
                  <a:moveTo>
                    <a:pt x="91139" y="431668"/>
                  </a:moveTo>
                  <a:lnTo>
                    <a:pt x="88020" y="388977"/>
                  </a:lnTo>
                  <a:lnTo>
                    <a:pt x="73181" y="329600"/>
                  </a:lnTo>
                  <a:lnTo>
                    <a:pt x="55990" y="268575"/>
                  </a:lnTo>
                  <a:lnTo>
                    <a:pt x="34760" y="213752"/>
                  </a:lnTo>
                  <a:lnTo>
                    <a:pt x="14969" y="160982"/>
                  </a:lnTo>
                  <a:lnTo>
                    <a:pt x="4643" y="137058"/>
                  </a:lnTo>
                  <a:lnTo>
                    <a:pt x="0" y="97282"/>
                  </a:lnTo>
                  <a:lnTo>
                    <a:pt x="3060" y="69753"/>
                  </a:lnTo>
                  <a:lnTo>
                    <a:pt x="9023" y="60540"/>
                  </a:lnTo>
                  <a:lnTo>
                    <a:pt x="17678" y="54398"/>
                  </a:lnTo>
                  <a:lnTo>
                    <a:pt x="71284" y="36496"/>
                  </a:lnTo>
                  <a:lnTo>
                    <a:pt x="107743" y="30701"/>
                  </a:lnTo>
                  <a:lnTo>
                    <a:pt x="166520" y="8058"/>
                  </a:lnTo>
                  <a:lnTo>
                    <a:pt x="2069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80716" y="1754639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42114"/>
                  </a:moveTo>
                  <a:lnTo>
                    <a:pt x="83578" y="30936"/>
                  </a:lnTo>
                  <a:lnTo>
                    <a:pt x="62493" y="28567"/>
                  </a:lnTo>
                  <a:lnTo>
                    <a:pt x="48681" y="29573"/>
                  </a:lnTo>
                  <a:lnTo>
                    <a:pt x="37133" y="267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9172" y="180728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3" y="37478"/>
                  </a:lnTo>
                  <a:lnTo>
                    <a:pt x="17475" y="9787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59701" y="16914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54457" y="1796746"/>
              <a:ext cx="157929" cy="127791"/>
            </a:xfrm>
            <a:custGeom>
              <a:avLst/>
              <a:gdLst/>
              <a:ahLst/>
              <a:cxnLst/>
              <a:rect l="0" t="0" r="0" b="0"/>
              <a:pathLst>
                <a:path w="157929" h="127791">
                  <a:moveTo>
                    <a:pt x="0" y="31593"/>
                  </a:moveTo>
                  <a:lnTo>
                    <a:pt x="5590" y="90210"/>
                  </a:lnTo>
                  <a:lnTo>
                    <a:pt x="15619" y="127790"/>
                  </a:lnTo>
                  <a:lnTo>
                    <a:pt x="2596" y="66423"/>
                  </a:lnTo>
                  <a:lnTo>
                    <a:pt x="3494" y="38884"/>
                  </a:lnTo>
                  <a:lnTo>
                    <a:pt x="11692" y="18846"/>
                  </a:lnTo>
                  <a:lnTo>
                    <a:pt x="26254" y="5261"/>
                  </a:lnTo>
                  <a:lnTo>
                    <a:pt x="35050" y="0"/>
                  </a:lnTo>
                  <a:lnTo>
                    <a:pt x="44424" y="3"/>
                  </a:lnTo>
                  <a:lnTo>
                    <a:pt x="64198" y="9364"/>
                  </a:lnTo>
                  <a:lnTo>
                    <a:pt x="120843" y="58411"/>
                  </a:lnTo>
                  <a:lnTo>
                    <a:pt x="146213" y="102932"/>
                  </a:lnTo>
                  <a:lnTo>
                    <a:pt x="157928" y="126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87459" y="1585434"/>
              <a:ext cx="146025" cy="387312"/>
            </a:xfrm>
            <a:custGeom>
              <a:avLst/>
              <a:gdLst/>
              <a:ahLst/>
              <a:cxnLst/>
              <a:rect l="0" t="0" r="0" b="0"/>
              <a:pathLst>
                <a:path w="146025" h="387312">
                  <a:moveTo>
                    <a:pt x="82853" y="285019"/>
                  </a:moveTo>
                  <a:lnTo>
                    <a:pt x="88442" y="268251"/>
                  </a:lnTo>
                  <a:lnTo>
                    <a:pt x="88067" y="250660"/>
                  </a:lnTo>
                  <a:lnTo>
                    <a:pt x="86329" y="241056"/>
                  </a:lnTo>
                  <a:lnTo>
                    <a:pt x="75040" y="224146"/>
                  </a:lnTo>
                  <a:lnTo>
                    <a:pt x="67116" y="216361"/>
                  </a:lnTo>
                  <a:lnTo>
                    <a:pt x="58324" y="213510"/>
                  </a:lnTo>
                  <a:lnTo>
                    <a:pt x="39196" y="216583"/>
                  </a:lnTo>
                  <a:lnTo>
                    <a:pt x="22116" y="228866"/>
                  </a:lnTo>
                  <a:lnTo>
                    <a:pt x="14286" y="237055"/>
                  </a:lnTo>
                  <a:lnTo>
                    <a:pt x="5585" y="261752"/>
                  </a:lnTo>
                  <a:lnTo>
                    <a:pt x="0" y="319677"/>
                  </a:lnTo>
                  <a:lnTo>
                    <a:pt x="4622" y="356509"/>
                  </a:lnTo>
                  <a:lnTo>
                    <a:pt x="16498" y="375674"/>
                  </a:lnTo>
                  <a:lnTo>
                    <a:pt x="24578" y="384060"/>
                  </a:lnTo>
                  <a:lnTo>
                    <a:pt x="33475" y="387311"/>
                  </a:lnTo>
                  <a:lnTo>
                    <a:pt x="42915" y="387139"/>
                  </a:lnTo>
                  <a:lnTo>
                    <a:pt x="52718" y="384684"/>
                  </a:lnTo>
                  <a:lnTo>
                    <a:pt x="69850" y="372598"/>
                  </a:lnTo>
                  <a:lnTo>
                    <a:pt x="99912" y="336244"/>
                  </a:lnTo>
                  <a:lnTo>
                    <a:pt x="119974" y="285692"/>
                  </a:lnTo>
                  <a:lnTo>
                    <a:pt x="130377" y="237515"/>
                  </a:lnTo>
                  <a:lnTo>
                    <a:pt x="133979" y="187365"/>
                  </a:lnTo>
                  <a:lnTo>
                    <a:pt x="132076" y="127905"/>
                  </a:lnTo>
                  <a:lnTo>
                    <a:pt x="126371" y="71100"/>
                  </a:lnTo>
                  <a:lnTo>
                    <a:pt x="119794" y="34462"/>
                  </a:lnTo>
                  <a:lnTo>
                    <a:pt x="104847" y="1380"/>
                  </a:lnTo>
                  <a:lnTo>
                    <a:pt x="99855" y="0"/>
                  </a:lnTo>
                  <a:lnTo>
                    <a:pt x="95358" y="4929"/>
                  </a:lnTo>
                  <a:lnTo>
                    <a:pt x="91189" y="14064"/>
                  </a:lnTo>
                  <a:lnTo>
                    <a:pt x="89678" y="36693"/>
                  </a:lnTo>
                  <a:lnTo>
                    <a:pt x="92650" y="94937"/>
                  </a:lnTo>
                  <a:lnTo>
                    <a:pt x="101643" y="148296"/>
                  </a:lnTo>
                  <a:lnTo>
                    <a:pt x="111297" y="195895"/>
                  </a:lnTo>
                  <a:lnTo>
                    <a:pt x="125040" y="258142"/>
                  </a:lnTo>
                  <a:lnTo>
                    <a:pt x="141354" y="314668"/>
                  </a:lnTo>
                  <a:lnTo>
                    <a:pt x="146024" y="348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10081" y="1775051"/>
              <a:ext cx="176129" cy="200688"/>
            </a:xfrm>
            <a:custGeom>
              <a:avLst/>
              <a:gdLst/>
              <a:ahLst/>
              <a:cxnLst/>
              <a:rect l="0" t="0" r="0" b="0"/>
              <a:pathLst>
                <a:path w="176129" h="200688">
                  <a:moveTo>
                    <a:pt x="134014" y="95402"/>
                  </a:moveTo>
                  <a:lnTo>
                    <a:pt x="114886" y="42697"/>
                  </a:lnTo>
                  <a:lnTo>
                    <a:pt x="96240" y="19214"/>
                  </a:lnTo>
                  <a:lnTo>
                    <a:pt x="78621" y="4609"/>
                  </a:lnTo>
                  <a:lnTo>
                    <a:pt x="69009" y="948"/>
                  </a:lnTo>
                  <a:lnTo>
                    <a:pt x="48971" y="0"/>
                  </a:lnTo>
                  <a:lnTo>
                    <a:pt x="39884" y="3725"/>
                  </a:lnTo>
                  <a:lnTo>
                    <a:pt x="23548" y="17222"/>
                  </a:lnTo>
                  <a:lnTo>
                    <a:pt x="6787" y="55730"/>
                  </a:lnTo>
                  <a:lnTo>
                    <a:pt x="0" y="98595"/>
                  </a:lnTo>
                  <a:lnTo>
                    <a:pt x="4652" y="120608"/>
                  </a:lnTo>
                  <a:lnTo>
                    <a:pt x="21114" y="159392"/>
                  </a:lnTo>
                  <a:lnTo>
                    <a:pt x="28331" y="167308"/>
                  </a:lnTo>
                  <a:lnTo>
                    <a:pt x="48829" y="179223"/>
                  </a:lnTo>
                  <a:lnTo>
                    <a:pt x="58507" y="180528"/>
                  </a:lnTo>
                  <a:lnTo>
                    <a:pt x="75498" y="175740"/>
                  </a:lnTo>
                  <a:lnTo>
                    <a:pt x="90849" y="159574"/>
                  </a:lnTo>
                  <a:lnTo>
                    <a:pt x="114179" y="116657"/>
                  </a:lnTo>
                  <a:lnTo>
                    <a:pt x="118450" y="114251"/>
                  </a:lnTo>
                  <a:lnTo>
                    <a:pt x="122469" y="117327"/>
                  </a:lnTo>
                  <a:lnTo>
                    <a:pt x="162646" y="180297"/>
                  </a:lnTo>
                  <a:lnTo>
                    <a:pt x="176128" y="200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75867" y="1754639"/>
              <a:ext cx="152540" cy="197121"/>
            </a:xfrm>
            <a:custGeom>
              <a:avLst/>
              <a:gdLst/>
              <a:ahLst/>
              <a:cxnLst/>
              <a:rect l="0" t="0" r="0" b="0"/>
              <a:pathLst>
                <a:path w="152540" h="197121">
                  <a:moveTo>
                    <a:pt x="110425" y="0"/>
                  </a:moveTo>
                  <a:lnTo>
                    <a:pt x="99246" y="11179"/>
                  </a:lnTo>
                  <a:lnTo>
                    <a:pt x="92444" y="13302"/>
                  </a:lnTo>
                  <a:lnTo>
                    <a:pt x="66103" y="14210"/>
                  </a:lnTo>
                  <a:lnTo>
                    <a:pt x="37241" y="27737"/>
                  </a:lnTo>
                  <a:lnTo>
                    <a:pt x="20967" y="40014"/>
                  </a:lnTo>
                  <a:lnTo>
                    <a:pt x="12174" y="59508"/>
                  </a:lnTo>
                  <a:lnTo>
                    <a:pt x="0" y="122567"/>
                  </a:lnTo>
                  <a:lnTo>
                    <a:pt x="2076" y="145721"/>
                  </a:lnTo>
                  <a:lnTo>
                    <a:pt x="10017" y="164591"/>
                  </a:lnTo>
                  <a:lnTo>
                    <a:pt x="15411" y="172898"/>
                  </a:lnTo>
                  <a:lnTo>
                    <a:pt x="30762" y="185248"/>
                  </a:lnTo>
                  <a:lnTo>
                    <a:pt x="39769" y="190180"/>
                  </a:lnTo>
                  <a:lnTo>
                    <a:pt x="80391" y="197120"/>
                  </a:lnTo>
                  <a:lnTo>
                    <a:pt x="106434" y="192504"/>
                  </a:lnTo>
                  <a:lnTo>
                    <a:pt x="15253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52255" y="1796753"/>
              <a:ext cx="147654" cy="179040"/>
            </a:xfrm>
            <a:custGeom>
              <a:avLst/>
              <a:gdLst/>
              <a:ahLst/>
              <a:cxnLst/>
              <a:rect l="0" t="0" r="0" b="0"/>
              <a:pathLst>
                <a:path w="147654" h="179040">
                  <a:moveTo>
                    <a:pt x="81436" y="0"/>
                  </a:moveTo>
                  <a:lnTo>
                    <a:pt x="70257" y="16768"/>
                  </a:lnTo>
                  <a:lnTo>
                    <a:pt x="55411" y="28120"/>
                  </a:lnTo>
                  <a:lnTo>
                    <a:pt x="22873" y="50528"/>
                  </a:lnTo>
                  <a:lnTo>
                    <a:pt x="6632" y="76193"/>
                  </a:lnTo>
                  <a:lnTo>
                    <a:pt x="0" y="111613"/>
                  </a:lnTo>
                  <a:lnTo>
                    <a:pt x="4688" y="135004"/>
                  </a:lnTo>
                  <a:lnTo>
                    <a:pt x="15740" y="155928"/>
                  </a:lnTo>
                  <a:lnTo>
                    <a:pt x="32350" y="173027"/>
                  </a:lnTo>
                  <a:lnTo>
                    <a:pt x="42863" y="177353"/>
                  </a:lnTo>
                  <a:lnTo>
                    <a:pt x="67022" y="179039"/>
                  </a:lnTo>
                  <a:lnTo>
                    <a:pt x="101341" y="167823"/>
                  </a:lnTo>
                  <a:lnTo>
                    <a:pt x="128147" y="149681"/>
                  </a:lnTo>
                  <a:lnTo>
                    <a:pt x="145319" y="123899"/>
                  </a:lnTo>
                  <a:lnTo>
                    <a:pt x="147653" y="97960"/>
                  </a:lnTo>
                  <a:lnTo>
                    <a:pt x="143620" y="70444"/>
                  </a:lnTo>
                  <a:lnTo>
                    <a:pt x="108263" y="9066"/>
                  </a:lnTo>
                  <a:lnTo>
                    <a:pt x="1024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64972" y="1830047"/>
              <a:ext cx="261615" cy="145692"/>
            </a:xfrm>
            <a:custGeom>
              <a:avLst/>
              <a:gdLst/>
              <a:ahLst/>
              <a:cxnLst/>
              <a:rect l="0" t="0" r="0" b="0"/>
              <a:pathLst>
                <a:path w="261615" h="145692">
                  <a:moveTo>
                    <a:pt x="5589" y="29877"/>
                  </a:moveTo>
                  <a:lnTo>
                    <a:pt x="0" y="46645"/>
                  </a:lnTo>
                  <a:lnTo>
                    <a:pt x="2113" y="79429"/>
                  </a:lnTo>
                  <a:lnTo>
                    <a:pt x="10968" y="120730"/>
                  </a:lnTo>
                  <a:lnTo>
                    <a:pt x="6528" y="66581"/>
                  </a:lnTo>
                  <a:lnTo>
                    <a:pt x="5868" y="25805"/>
                  </a:lnTo>
                  <a:lnTo>
                    <a:pt x="9284" y="15464"/>
                  </a:lnTo>
                  <a:lnTo>
                    <a:pt x="22439" y="855"/>
                  </a:lnTo>
                  <a:lnTo>
                    <a:pt x="30860" y="0"/>
                  </a:lnTo>
                  <a:lnTo>
                    <a:pt x="49576" y="8410"/>
                  </a:lnTo>
                  <a:lnTo>
                    <a:pt x="81782" y="35169"/>
                  </a:lnTo>
                  <a:lnTo>
                    <a:pt x="107554" y="73037"/>
                  </a:lnTo>
                  <a:lnTo>
                    <a:pt x="114077" y="86494"/>
                  </a:lnTo>
                  <a:lnTo>
                    <a:pt x="114180" y="85169"/>
                  </a:lnTo>
                  <a:lnTo>
                    <a:pt x="111527" y="46648"/>
                  </a:lnTo>
                  <a:lnTo>
                    <a:pt x="116657" y="10670"/>
                  </a:lnTo>
                  <a:lnTo>
                    <a:pt x="122918" y="4204"/>
                  </a:lnTo>
                  <a:lnTo>
                    <a:pt x="131772" y="1064"/>
                  </a:lnTo>
                  <a:lnTo>
                    <a:pt x="142353" y="140"/>
                  </a:lnTo>
                  <a:lnTo>
                    <a:pt x="163470" y="5352"/>
                  </a:lnTo>
                  <a:lnTo>
                    <a:pt x="191968" y="21441"/>
                  </a:lnTo>
                  <a:lnTo>
                    <a:pt x="215230" y="44145"/>
                  </a:lnTo>
                  <a:lnTo>
                    <a:pt x="255072" y="95572"/>
                  </a:lnTo>
                  <a:lnTo>
                    <a:pt x="259648" y="105259"/>
                  </a:lnTo>
                  <a:lnTo>
                    <a:pt x="261614" y="122262"/>
                  </a:lnTo>
                  <a:lnTo>
                    <a:pt x="258273" y="145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69907" y="1822075"/>
              <a:ext cx="227080" cy="164192"/>
            </a:xfrm>
            <a:custGeom>
              <a:avLst/>
              <a:gdLst/>
              <a:ahLst/>
              <a:cxnLst/>
              <a:rect l="0" t="0" r="0" b="0"/>
              <a:pathLst>
                <a:path w="227080" h="164192">
                  <a:moveTo>
                    <a:pt x="16509" y="58906"/>
                  </a:moveTo>
                  <a:lnTo>
                    <a:pt x="6956" y="121381"/>
                  </a:lnTo>
                  <a:lnTo>
                    <a:pt x="0" y="68632"/>
                  </a:lnTo>
                  <a:lnTo>
                    <a:pt x="6028" y="25003"/>
                  </a:lnTo>
                  <a:lnTo>
                    <a:pt x="16141" y="4454"/>
                  </a:lnTo>
                  <a:lnTo>
                    <a:pt x="23282" y="378"/>
                  </a:lnTo>
                  <a:lnTo>
                    <a:pt x="31554" y="0"/>
                  </a:lnTo>
                  <a:lnTo>
                    <a:pt x="40577" y="2088"/>
                  </a:lnTo>
                  <a:lnTo>
                    <a:pt x="56842" y="13767"/>
                  </a:lnTo>
                  <a:lnTo>
                    <a:pt x="92313" y="59895"/>
                  </a:lnTo>
                  <a:lnTo>
                    <a:pt x="102063" y="80403"/>
                  </a:lnTo>
                  <a:lnTo>
                    <a:pt x="105130" y="80256"/>
                  </a:lnTo>
                  <a:lnTo>
                    <a:pt x="116047" y="22463"/>
                  </a:lnTo>
                  <a:lnTo>
                    <a:pt x="121472" y="14724"/>
                  </a:lnTo>
                  <a:lnTo>
                    <a:pt x="128598" y="10734"/>
                  </a:lnTo>
                  <a:lnTo>
                    <a:pt x="145875" y="9420"/>
                  </a:lnTo>
                  <a:lnTo>
                    <a:pt x="165252" y="12736"/>
                  </a:lnTo>
                  <a:lnTo>
                    <a:pt x="190303" y="26769"/>
                  </a:lnTo>
                  <a:lnTo>
                    <a:pt x="202155" y="42283"/>
                  </a:lnTo>
                  <a:lnTo>
                    <a:pt x="219296" y="80839"/>
                  </a:lnTo>
                  <a:lnTo>
                    <a:pt x="226054" y="137935"/>
                  </a:lnTo>
                  <a:lnTo>
                    <a:pt x="227079" y="164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15156" y="1833278"/>
              <a:ext cx="131825" cy="153769"/>
            </a:xfrm>
            <a:custGeom>
              <a:avLst/>
              <a:gdLst/>
              <a:ahLst/>
              <a:cxnLst/>
              <a:rect l="0" t="0" r="0" b="0"/>
              <a:pathLst>
                <a:path w="131825" h="153769">
                  <a:moveTo>
                    <a:pt x="87115" y="5589"/>
                  </a:moveTo>
                  <a:lnTo>
                    <a:pt x="70347" y="0"/>
                  </a:lnTo>
                  <a:lnTo>
                    <a:pt x="63068" y="693"/>
                  </a:lnTo>
                  <a:lnTo>
                    <a:pt x="48741" y="7703"/>
                  </a:lnTo>
                  <a:lnTo>
                    <a:pt x="27522" y="24803"/>
                  </a:lnTo>
                  <a:lnTo>
                    <a:pt x="12005" y="50277"/>
                  </a:lnTo>
                  <a:lnTo>
                    <a:pt x="0" y="80051"/>
                  </a:lnTo>
                  <a:lnTo>
                    <a:pt x="212" y="122279"/>
                  </a:lnTo>
                  <a:lnTo>
                    <a:pt x="4613" y="133685"/>
                  </a:lnTo>
                  <a:lnTo>
                    <a:pt x="18862" y="149478"/>
                  </a:lnTo>
                  <a:lnTo>
                    <a:pt x="28745" y="152988"/>
                  </a:lnTo>
                  <a:lnTo>
                    <a:pt x="52203" y="153768"/>
                  </a:lnTo>
                  <a:lnTo>
                    <a:pt x="71989" y="147096"/>
                  </a:lnTo>
                  <a:lnTo>
                    <a:pt x="109343" y="123749"/>
                  </a:lnTo>
                  <a:lnTo>
                    <a:pt x="123510" y="107238"/>
                  </a:lnTo>
                  <a:lnTo>
                    <a:pt x="128926" y="97921"/>
                  </a:lnTo>
                  <a:lnTo>
                    <a:pt x="131824" y="75092"/>
                  </a:lnTo>
                  <a:lnTo>
                    <a:pt x="128043" y="51687"/>
                  </a:lnTo>
                  <a:lnTo>
                    <a:pt x="118563" y="33486"/>
                  </a:lnTo>
                  <a:lnTo>
                    <a:pt x="113929" y="28867"/>
                  </a:lnTo>
                  <a:lnTo>
                    <a:pt x="109671" y="26957"/>
                  </a:lnTo>
                  <a:lnTo>
                    <a:pt x="97644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18084" y="1823945"/>
              <a:ext cx="189514" cy="165316"/>
            </a:xfrm>
            <a:custGeom>
              <a:avLst/>
              <a:gdLst/>
              <a:ahLst/>
              <a:cxnLst/>
              <a:rect l="0" t="0" r="0" b="0"/>
              <a:pathLst>
                <a:path w="189514" h="165316">
                  <a:moveTo>
                    <a:pt x="0" y="99150"/>
                  </a:moveTo>
                  <a:lnTo>
                    <a:pt x="15642" y="117131"/>
                  </a:lnTo>
                  <a:lnTo>
                    <a:pt x="34844" y="163303"/>
                  </a:lnTo>
                  <a:lnTo>
                    <a:pt x="34928" y="165315"/>
                  </a:lnTo>
                  <a:lnTo>
                    <a:pt x="21371" y="138043"/>
                  </a:lnTo>
                  <a:lnTo>
                    <a:pt x="15348" y="117606"/>
                  </a:lnTo>
                  <a:lnTo>
                    <a:pt x="13127" y="79792"/>
                  </a:lnTo>
                  <a:lnTo>
                    <a:pt x="20527" y="40122"/>
                  </a:lnTo>
                  <a:lnTo>
                    <a:pt x="30960" y="16764"/>
                  </a:lnTo>
                  <a:lnTo>
                    <a:pt x="39358" y="9131"/>
                  </a:lnTo>
                  <a:lnTo>
                    <a:pt x="61167" y="650"/>
                  </a:lnTo>
                  <a:lnTo>
                    <a:pt x="83337" y="0"/>
                  </a:lnTo>
                  <a:lnTo>
                    <a:pt x="94163" y="1465"/>
                  </a:lnTo>
                  <a:lnTo>
                    <a:pt x="112430" y="12451"/>
                  </a:lnTo>
                  <a:lnTo>
                    <a:pt x="150463" y="52032"/>
                  </a:lnTo>
                  <a:lnTo>
                    <a:pt x="180356" y="108789"/>
                  </a:lnTo>
                  <a:lnTo>
                    <a:pt x="189513" y="130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71197" y="1645197"/>
              <a:ext cx="329047" cy="373679"/>
            </a:xfrm>
            <a:custGeom>
              <a:avLst/>
              <a:gdLst/>
              <a:ahLst/>
              <a:cxnLst/>
              <a:rect l="0" t="0" r="0" b="0"/>
              <a:pathLst>
                <a:path w="329047" h="373679">
                  <a:moveTo>
                    <a:pt x="136483" y="246313"/>
                  </a:moveTo>
                  <a:lnTo>
                    <a:pt x="126907" y="222266"/>
                  </a:lnTo>
                  <a:lnTo>
                    <a:pt x="97080" y="186720"/>
                  </a:lnTo>
                  <a:lnTo>
                    <a:pt x="87988" y="183188"/>
                  </a:lnTo>
                  <a:lnTo>
                    <a:pt x="65407" y="182382"/>
                  </a:lnTo>
                  <a:lnTo>
                    <a:pt x="46012" y="189043"/>
                  </a:lnTo>
                  <a:lnTo>
                    <a:pt x="37565" y="194095"/>
                  </a:lnTo>
                  <a:lnTo>
                    <a:pt x="14497" y="223562"/>
                  </a:lnTo>
                  <a:lnTo>
                    <a:pt x="4023" y="261929"/>
                  </a:lnTo>
                  <a:lnTo>
                    <a:pt x="484" y="316815"/>
                  </a:lnTo>
                  <a:lnTo>
                    <a:pt x="0" y="344717"/>
                  </a:lnTo>
                  <a:lnTo>
                    <a:pt x="3381" y="355200"/>
                  </a:lnTo>
                  <a:lnTo>
                    <a:pt x="16495" y="369966"/>
                  </a:lnTo>
                  <a:lnTo>
                    <a:pt x="24906" y="373202"/>
                  </a:lnTo>
                  <a:lnTo>
                    <a:pt x="43609" y="373678"/>
                  </a:lnTo>
                  <a:lnTo>
                    <a:pt x="73869" y="367369"/>
                  </a:lnTo>
                  <a:lnTo>
                    <a:pt x="91497" y="355098"/>
                  </a:lnTo>
                  <a:lnTo>
                    <a:pt x="105961" y="337945"/>
                  </a:lnTo>
                  <a:lnTo>
                    <a:pt x="124778" y="295219"/>
                  </a:lnTo>
                  <a:lnTo>
                    <a:pt x="133621" y="271558"/>
                  </a:lnTo>
                  <a:lnTo>
                    <a:pt x="155242" y="227946"/>
                  </a:lnTo>
                  <a:lnTo>
                    <a:pt x="171124" y="169635"/>
                  </a:lnTo>
                  <a:lnTo>
                    <a:pt x="181972" y="121558"/>
                  </a:lnTo>
                  <a:lnTo>
                    <a:pt x="194948" y="61316"/>
                  </a:lnTo>
                  <a:lnTo>
                    <a:pt x="197563" y="32681"/>
                  </a:lnTo>
                  <a:lnTo>
                    <a:pt x="192486" y="10595"/>
                  </a:lnTo>
                  <a:lnTo>
                    <a:pt x="187856" y="1430"/>
                  </a:lnTo>
                  <a:lnTo>
                    <a:pt x="184770" y="0"/>
                  </a:lnTo>
                  <a:lnTo>
                    <a:pt x="182712" y="3725"/>
                  </a:lnTo>
                  <a:lnTo>
                    <a:pt x="179410" y="54505"/>
                  </a:lnTo>
                  <a:lnTo>
                    <a:pt x="178837" y="106293"/>
                  </a:lnTo>
                  <a:lnTo>
                    <a:pt x="178668" y="158682"/>
                  </a:lnTo>
                  <a:lnTo>
                    <a:pt x="185847" y="220381"/>
                  </a:lnTo>
                  <a:lnTo>
                    <a:pt x="191598" y="274509"/>
                  </a:lnTo>
                  <a:lnTo>
                    <a:pt x="194283" y="286167"/>
                  </a:lnTo>
                  <a:lnTo>
                    <a:pt x="199583" y="291600"/>
                  </a:lnTo>
                  <a:lnTo>
                    <a:pt x="206626" y="292882"/>
                  </a:lnTo>
                  <a:lnTo>
                    <a:pt x="236425" y="283508"/>
                  </a:lnTo>
                  <a:lnTo>
                    <a:pt x="292537" y="259920"/>
                  </a:lnTo>
                  <a:lnTo>
                    <a:pt x="309566" y="248071"/>
                  </a:lnTo>
                  <a:lnTo>
                    <a:pt x="321813" y="231886"/>
                  </a:lnTo>
                  <a:lnTo>
                    <a:pt x="326717" y="222657"/>
                  </a:lnTo>
                  <a:lnTo>
                    <a:pt x="329046" y="199924"/>
                  </a:lnTo>
                  <a:lnTo>
                    <a:pt x="328029" y="187311"/>
                  </a:lnTo>
                  <a:lnTo>
                    <a:pt x="321502" y="178902"/>
                  </a:lnTo>
                  <a:lnTo>
                    <a:pt x="298653" y="169559"/>
                  </a:lnTo>
                  <a:lnTo>
                    <a:pt x="286710" y="170577"/>
                  </a:lnTo>
                  <a:lnTo>
                    <a:pt x="264082" y="181067"/>
                  </a:lnTo>
                  <a:lnTo>
                    <a:pt x="237201" y="206704"/>
                  </a:lnTo>
                  <a:lnTo>
                    <a:pt x="220008" y="236527"/>
                  </a:lnTo>
                  <a:lnTo>
                    <a:pt x="217669" y="257171"/>
                  </a:lnTo>
                  <a:lnTo>
                    <a:pt x="225700" y="304610"/>
                  </a:lnTo>
                  <a:lnTo>
                    <a:pt x="238136" y="325255"/>
                  </a:lnTo>
                  <a:lnTo>
                    <a:pt x="273353" y="36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28779" y="1873792"/>
              <a:ext cx="136871" cy="154589"/>
            </a:xfrm>
            <a:custGeom>
              <a:avLst/>
              <a:gdLst/>
              <a:ahLst/>
              <a:cxnLst/>
              <a:rect l="0" t="0" r="0" b="0"/>
              <a:pathLst>
                <a:path w="136871" h="154589">
                  <a:moveTo>
                    <a:pt x="0" y="70360"/>
                  </a:moveTo>
                  <a:lnTo>
                    <a:pt x="15641" y="97916"/>
                  </a:lnTo>
                  <a:lnTo>
                    <a:pt x="25171" y="131688"/>
                  </a:lnTo>
                  <a:lnTo>
                    <a:pt x="24969" y="132302"/>
                  </a:lnTo>
                  <a:lnTo>
                    <a:pt x="23665" y="129202"/>
                  </a:lnTo>
                  <a:lnTo>
                    <a:pt x="21400" y="69675"/>
                  </a:lnTo>
                  <a:lnTo>
                    <a:pt x="26714" y="14073"/>
                  </a:lnTo>
                  <a:lnTo>
                    <a:pt x="31847" y="5929"/>
                  </a:lnTo>
                  <a:lnTo>
                    <a:pt x="38779" y="1670"/>
                  </a:lnTo>
                  <a:lnTo>
                    <a:pt x="46909" y="0"/>
                  </a:lnTo>
                  <a:lnTo>
                    <a:pt x="65302" y="4384"/>
                  </a:lnTo>
                  <a:lnTo>
                    <a:pt x="75120" y="8829"/>
                  </a:lnTo>
                  <a:lnTo>
                    <a:pt x="89148" y="23126"/>
                  </a:lnTo>
                  <a:lnTo>
                    <a:pt x="115320" y="81364"/>
                  </a:lnTo>
                  <a:lnTo>
                    <a:pt x="133707" y="137862"/>
                  </a:lnTo>
                  <a:lnTo>
                    <a:pt x="136870" y="154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10479" y="1875392"/>
              <a:ext cx="104632" cy="155683"/>
            </a:xfrm>
            <a:custGeom>
              <a:avLst/>
              <a:gdLst/>
              <a:ahLst/>
              <a:cxnLst/>
              <a:rect l="0" t="0" r="0" b="0"/>
              <a:pathLst>
                <a:path w="104632" h="155683">
                  <a:moveTo>
                    <a:pt x="60455" y="5589"/>
                  </a:moveTo>
                  <a:lnTo>
                    <a:pt x="43687" y="0"/>
                  </a:lnTo>
                  <a:lnTo>
                    <a:pt x="36409" y="3033"/>
                  </a:lnTo>
                  <a:lnTo>
                    <a:pt x="22082" y="18881"/>
                  </a:lnTo>
                  <a:lnTo>
                    <a:pt x="6451" y="54111"/>
                  </a:lnTo>
                  <a:lnTo>
                    <a:pt x="0" y="94186"/>
                  </a:lnTo>
                  <a:lnTo>
                    <a:pt x="3678" y="135695"/>
                  </a:lnTo>
                  <a:lnTo>
                    <a:pt x="9735" y="144969"/>
                  </a:lnTo>
                  <a:lnTo>
                    <a:pt x="18453" y="151152"/>
                  </a:lnTo>
                  <a:lnTo>
                    <a:pt x="28944" y="155273"/>
                  </a:lnTo>
                  <a:lnTo>
                    <a:pt x="39448" y="155682"/>
                  </a:lnTo>
                  <a:lnTo>
                    <a:pt x="60477" y="149896"/>
                  </a:lnTo>
                  <a:lnTo>
                    <a:pt x="86458" y="133485"/>
                  </a:lnTo>
                  <a:lnTo>
                    <a:pt x="98528" y="114294"/>
                  </a:lnTo>
                  <a:lnTo>
                    <a:pt x="103385" y="102626"/>
                  </a:lnTo>
                  <a:lnTo>
                    <a:pt x="104631" y="58257"/>
                  </a:lnTo>
                  <a:lnTo>
                    <a:pt x="97247" y="34457"/>
                  </a:lnTo>
                  <a:lnTo>
                    <a:pt x="92002" y="24834"/>
                  </a:lnTo>
                  <a:lnTo>
                    <a:pt x="86165" y="184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70630" y="1810157"/>
              <a:ext cx="235352" cy="228753"/>
            </a:xfrm>
            <a:custGeom>
              <a:avLst/>
              <a:gdLst/>
              <a:ahLst/>
              <a:cxnLst/>
              <a:rect l="0" t="0" r="0" b="0"/>
              <a:pathLst>
                <a:path w="235352" h="228753">
                  <a:moveTo>
                    <a:pt x="5589" y="60296"/>
                  </a:moveTo>
                  <a:lnTo>
                    <a:pt x="0" y="77063"/>
                  </a:lnTo>
                  <a:lnTo>
                    <a:pt x="375" y="94654"/>
                  </a:lnTo>
                  <a:lnTo>
                    <a:pt x="6072" y="152125"/>
                  </a:lnTo>
                  <a:lnTo>
                    <a:pt x="20153" y="207309"/>
                  </a:lnTo>
                  <a:lnTo>
                    <a:pt x="22317" y="209777"/>
                  </a:lnTo>
                  <a:lnTo>
                    <a:pt x="23760" y="206743"/>
                  </a:lnTo>
                  <a:lnTo>
                    <a:pt x="25096" y="155664"/>
                  </a:lnTo>
                  <a:lnTo>
                    <a:pt x="15118" y="101837"/>
                  </a:lnTo>
                  <a:lnTo>
                    <a:pt x="10994" y="75249"/>
                  </a:lnTo>
                  <a:lnTo>
                    <a:pt x="13060" y="51734"/>
                  </a:lnTo>
                  <a:lnTo>
                    <a:pt x="17589" y="46399"/>
                  </a:lnTo>
                  <a:lnTo>
                    <a:pt x="24117" y="45182"/>
                  </a:lnTo>
                  <a:lnTo>
                    <a:pt x="31979" y="46711"/>
                  </a:lnTo>
                  <a:lnTo>
                    <a:pt x="54223" y="60040"/>
                  </a:lnTo>
                  <a:lnTo>
                    <a:pt x="65418" y="75390"/>
                  </a:lnTo>
                  <a:lnTo>
                    <a:pt x="92643" y="131277"/>
                  </a:lnTo>
                  <a:lnTo>
                    <a:pt x="100432" y="140976"/>
                  </a:lnTo>
                  <a:lnTo>
                    <a:pt x="86088" y="104109"/>
                  </a:lnTo>
                  <a:lnTo>
                    <a:pt x="81801" y="53396"/>
                  </a:lnTo>
                  <a:lnTo>
                    <a:pt x="85474" y="30323"/>
                  </a:lnTo>
                  <a:lnTo>
                    <a:pt x="97246" y="11489"/>
                  </a:lnTo>
                  <a:lnTo>
                    <a:pt x="105298" y="3192"/>
                  </a:lnTo>
                  <a:lnTo>
                    <a:pt x="113006" y="0"/>
                  </a:lnTo>
                  <a:lnTo>
                    <a:pt x="120484" y="211"/>
                  </a:lnTo>
                  <a:lnTo>
                    <a:pt x="154887" y="17362"/>
                  </a:lnTo>
                  <a:lnTo>
                    <a:pt x="179547" y="42115"/>
                  </a:lnTo>
                  <a:lnTo>
                    <a:pt x="215960" y="103713"/>
                  </a:lnTo>
                  <a:lnTo>
                    <a:pt x="227769" y="131065"/>
                  </a:lnTo>
                  <a:lnTo>
                    <a:pt x="235351" y="186752"/>
                  </a:lnTo>
                  <a:lnTo>
                    <a:pt x="235217" y="210085"/>
                  </a:lnTo>
                  <a:lnTo>
                    <a:pt x="233544" y="216307"/>
                  </a:lnTo>
                  <a:lnTo>
                    <a:pt x="226688" y="228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681546" y="197573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3188517" y="863336"/>
            <a:ext cx="233245" cy="629166"/>
          </a:xfrm>
          <a:custGeom>
            <a:avLst/>
            <a:gdLst/>
            <a:ahLst/>
            <a:cxnLst/>
            <a:rect l="0" t="0" r="0" b="0"/>
            <a:pathLst>
              <a:path w="233245" h="629166">
                <a:moveTo>
                  <a:pt x="96374" y="0"/>
                </a:moveTo>
                <a:lnTo>
                  <a:pt x="89138" y="27556"/>
                </a:lnTo>
                <a:lnTo>
                  <a:pt x="86496" y="83779"/>
                </a:lnTo>
                <a:lnTo>
                  <a:pt x="85974" y="140292"/>
                </a:lnTo>
                <a:lnTo>
                  <a:pt x="84701" y="202581"/>
                </a:lnTo>
                <a:lnTo>
                  <a:pt x="77517" y="260465"/>
                </a:lnTo>
                <a:lnTo>
                  <a:pt x="75969" y="315041"/>
                </a:lnTo>
                <a:lnTo>
                  <a:pt x="75510" y="368256"/>
                </a:lnTo>
                <a:lnTo>
                  <a:pt x="75374" y="421069"/>
                </a:lnTo>
                <a:lnTo>
                  <a:pt x="75334" y="470642"/>
                </a:lnTo>
                <a:lnTo>
                  <a:pt x="75320" y="529314"/>
                </a:lnTo>
                <a:lnTo>
                  <a:pt x="74148" y="584794"/>
                </a:lnTo>
                <a:lnTo>
                  <a:pt x="69728" y="608519"/>
                </a:lnTo>
                <a:lnTo>
                  <a:pt x="66912" y="610400"/>
                </a:lnTo>
                <a:lnTo>
                  <a:pt x="63864" y="605805"/>
                </a:lnTo>
                <a:lnTo>
                  <a:pt x="45949" y="551307"/>
                </a:lnTo>
                <a:lnTo>
                  <a:pt x="9385" y="494097"/>
                </a:lnTo>
                <a:lnTo>
                  <a:pt x="0" y="473453"/>
                </a:lnTo>
                <a:lnTo>
                  <a:pt x="539" y="471223"/>
                </a:lnTo>
                <a:lnTo>
                  <a:pt x="10497" y="481224"/>
                </a:lnTo>
                <a:lnTo>
                  <a:pt x="41849" y="537607"/>
                </a:lnTo>
                <a:lnTo>
                  <a:pt x="82479" y="600182"/>
                </a:lnTo>
                <a:lnTo>
                  <a:pt x="103435" y="626138"/>
                </a:lnTo>
                <a:lnTo>
                  <a:pt x="110440" y="629165"/>
                </a:lnTo>
                <a:lnTo>
                  <a:pt x="117450" y="628844"/>
                </a:lnTo>
                <a:lnTo>
                  <a:pt x="151100" y="611517"/>
                </a:lnTo>
                <a:lnTo>
                  <a:pt x="190372" y="577159"/>
                </a:lnTo>
                <a:lnTo>
                  <a:pt x="218753" y="545935"/>
                </a:lnTo>
                <a:lnTo>
                  <a:pt x="233244" y="5369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75484" y="3021678"/>
            <a:ext cx="217146" cy="518694"/>
          </a:xfrm>
          <a:custGeom>
            <a:avLst/>
            <a:gdLst/>
            <a:ahLst/>
            <a:cxnLst/>
            <a:rect l="0" t="0" r="0" b="0"/>
            <a:pathLst>
              <a:path w="217146" h="518694">
                <a:moveTo>
                  <a:pt x="187852" y="0"/>
                </a:moveTo>
                <a:lnTo>
                  <a:pt x="138354" y="58564"/>
                </a:lnTo>
                <a:lnTo>
                  <a:pt x="96573" y="116333"/>
                </a:lnTo>
                <a:lnTo>
                  <a:pt x="75759" y="166436"/>
                </a:lnTo>
                <a:lnTo>
                  <a:pt x="50330" y="221393"/>
                </a:lnTo>
                <a:lnTo>
                  <a:pt x="28366" y="277309"/>
                </a:lnTo>
                <a:lnTo>
                  <a:pt x="13933" y="333414"/>
                </a:lnTo>
                <a:lnTo>
                  <a:pt x="6749" y="386438"/>
                </a:lnTo>
                <a:lnTo>
                  <a:pt x="0" y="436642"/>
                </a:lnTo>
                <a:lnTo>
                  <a:pt x="5317" y="457666"/>
                </a:lnTo>
                <a:lnTo>
                  <a:pt x="27794" y="490227"/>
                </a:lnTo>
                <a:lnTo>
                  <a:pt x="53470" y="506471"/>
                </a:lnTo>
                <a:lnTo>
                  <a:pt x="88894" y="518693"/>
                </a:lnTo>
                <a:lnTo>
                  <a:pt x="115405" y="516749"/>
                </a:lnTo>
                <a:lnTo>
                  <a:pt x="140446" y="506917"/>
                </a:lnTo>
                <a:lnTo>
                  <a:pt x="183184" y="467661"/>
                </a:lnTo>
                <a:lnTo>
                  <a:pt x="203784" y="430460"/>
                </a:lnTo>
                <a:lnTo>
                  <a:pt x="214280" y="398555"/>
                </a:lnTo>
                <a:lnTo>
                  <a:pt x="217145" y="373278"/>
                </a:lnTo>
                <a:lnTo>
                  <a:pt x="207580" y="332740"/>
                </a:lnTo>
                <a:lnTo>
                  <a:pt x="193111" y="314391"/>
                </a:lnTo>
                <a:lnTo>
                  <a:pt x="184339" y="307860"/>
                </a:lnTo>
                <a:lnTo>
                  <a:pt x="162114" y="300604"/>
                </a:lnTo>
                <a:lnTo>
                  <a:pt x="149637" y="298668"/>
                </a:lnTo>
                <a:lnTo>
                  <a:pt x="123294" y="302757"/>
                </a:lnTo>
                <a:lnTo>
                  <a:pt x="61510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1431875" y="2884808"/>
            <a:ext cx="178986" cy="595664"/>
            <a:chOff x="1431875" y="2884808"/>
            <a:chExt cx="178986" cy="595664"/>
          </a:xfrm>
        </p:grpSpPr>
        <p:sp>
          <p:nvSpPr>
            <p:cNvPr id="49" name="Freeform 48"/>
            <p:cNvSpPr/>
            <p:nvPr/>
          </p:nvSpPr>
          <p:spPr>
            <a:xfrm>
              <a:off x="1442404" y="2884808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4893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31875" y="3084849"/>
              <a:ext cx="147400" cy="55950"/>
            </a:xfrm>
            <a:custGeom>
              <a:avLst/>
              <a:gdLst/>
              <a:ahLst/>
              <a:cxnLst/>
              <a:rect l="0" t="0" r="0" b="0"/>
              <a:pathLst>
                <a:path w="147400" h="55950">
                  <a:moveTo>
                    <a:pt x="147399" y="0"/>
                  </a:moveTo>
                  <a:lnTo>
                    <a:pt x="141810" y="16768"/>
                  </a:lnTo>
                  <a:lnTo>
                    <a:pt x="129707" y="28119"/>
                  </a:lnTo>
                  <a:lnTo>
                    <a:pt x="93342" y="44939"/>
                  </a:lnTo>
                  <a:lnTo>
                    <a:pt x="51573" y="55949"/>
                  </a:lnTo>
                  <a:lnTo>
                    <a:pt x="28381" y="537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64270" y="3251032"/>
              <a:ext cx="146591" cy="229440"/>
            </a:xfrm>
            <a:custGeom>
              <a:avLst/>
              <a:gdLst/>
              <a:ahLst/>
              <a:cxnLst/>
              <a:rect l="0" t="0" r="0" b="0"/>
              <a:pathLst>
                <a:path w="146591" h="229440">
                  <a:moveTo>
                    <a:pt x="146590" y="86501"/>
                  </a:moveTo>
                  <a:lnTo>
                    <a:pt x="135411" y="75323"/>
                  </a:lnTo>
                  <a:lnTo>
                    <a:pt x="129779" y="74370"/>
                  </a:lnTo>
                  <a:lnTo>
                    <a:pt x="123684" y="76074"/>
                  </a:lnTo>
                  <a:lnTo>
                    <a:pt x="117281" y="79550"/>
                  </a:lnTo>
                  <a:lnTo>
                    <a:pt x="83256" y="119944"/>
                  </a:lnTo>
                  <a:lnTo>
                    <a:pt x="65433" y="153342"/>
                  </a:lnTo>
                  <a:lnTo>
                    <a:pt x="49624" y="186635"/>
                  </a:lnTo>
                  <a:lnTo>
                    <a:pt x="43341" y="195371"/>
                  </a:lnTo>
                  <a:lnTo>
                    <a:pt x="41493" y="203535"/>
                  </a:lnTo>
                  <a:lnTo>
                    <a:pt x="42600" y="211317"/>
                  </a:lnTo>
                  <a:lnTo>
                    <a:pt x="45678" y="218844"/>
                  </a:lnTo>
                  <a:lnTo>
                    <a:pt x="52409" y="223863"/>
                  </a:lnTo>
                  <a:lnTo>
                    <a:pt x="72366" y="229439"/>
                  </a:lnTo>
                  <a:lnTo>
                    <a:pt x="81899" y="228587"/>
                  </a:lnTo>
                  <a:lnTo>
                    <a:pt x="98731" y="221400"/>
                  </a:lnTo>
                  <a:lnTo>
                    <a:pt x="104155" y="213868"/>
                  </a:lnTo>
                  <a:lnTo>
                    <a:pt x="119165" y="154978"/>
                  </a:lnTo>
                  <a:lnTo>
                    <a:pt x="117778" y="143851"/>
                  </a:lnTo>
                  <a:lnTo>
                    <a:pt x="106878" y="125248"/>
                  </a:lnTo>
                  <a:lnTo>
                    <a:pt x="86600" y="101621"/>
                  </a:lnTo>
                  <a:lnTo>
                    <a:pt x="27053" y="62192"/>
                  </a:lnTo>
                  <a:lnTo>
                    <a:pt x="8065" y="53081"/>
                  </a:lnTo>
                  <a:lnTo>
                    <a:pt x="2767" y="45503"/>
                  </a:lnTo>
                  <a:lnTo>
                    <a:pt x="0" y="24606"/>
                  </a:lnTo>
                  <a:lnTo>
                    <a:pt x="3240" y="15992"/>
                  </a:lnTo>
                  <a:lnTo>
                    <a:pt x="16198" y="3301"/>
                  </a:lnTo>
                  <a:lnTo>
                    <a:pt x="36775" y="0"/>
                  </a:lnTo>
                  <a:lnTo>
                    <a:pt x="58009" y="2433"/>
                  </a:lnTo>
                  <a:lnTo>
                    <a:pt x="83419" y="12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21139" y="3716559"/>
            <a:ext cx="1311775" cy="631396"/>
            <a:chOff x="421139" y="3716559"/>
            <a:chExt cx="1311775" cy="631396"/>
          </a:xfrm>
        </p:grpSpPr>
        <p:sp>
          <p:nvSpPr>
            <p:cNvPr id="53" name="Freeform 52"/>
            <p:cNvSpPr/>
            <p:nvPr/>
          </p:nvSpPr>
          <p:spPr>
            <a:xfrm>
              <a:off x="421139" y="4085057"/>
              <a:ext cx="115815" cy="36222"/>
            </a:xfrm>
            <a:custGeom>
              <a:avLst/>
              <a:gdLst/>
              <a:ahLst/>
              <a:cxnLst/>
              <a:rect l="0" t="0" r="0" b="0"/>
              <a:pathLst>
                <a:path w="115815" h="36222">
                  <a:moveTo>
                    <a:pt x="115814" y="0"/>
                  </a:moveTo>
                  <a:lnTo>
                    <a:pt x="110225" y="16767"/>
                  </a:lnTo>
                  <a:lnTo>
                    <a:pt x="103899" y="21707"/>
                  </a:lnTo>
                  <a:lnTo>
                    <a:pt x="52691" y="35874"/>
                  </a:lnTo>
                  <a:lnTo>
                    <a:pt x="31607" y="3622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4553" y="3925339"/>
              <a:ext cx="260898" cy="384745"/>
            </a:xfrm>
            <a:custGeom>
              <a:avLst/>
              <a:gdLst/>
              <a:ahLst/>
              <a:cxnLst/>
              <a:rect l="0" t="0" r="0" b="0"/>
              <a:pathLst>
                <a:path w="260898" h="384745">
                  <a:moveTo>
                    <a:pt x="81913" y="54433"/>
                  </a:moveTo>
                  <a:lnTo>
                    <a:pt x="87502" y="37665"/>
                  </a:lnTo>
                  <a:lnTo>
                    <a:pt x="99605" y="26313"/>
                  </a:lnTo>
                  <a:lnTo>
                    <a:pt x="135970" y="3904"/>
                  </a:lnTo>
                  <a:lnTo>
                    <a:pt x="156241" y="0"/>
                  </a:lnTo>
                  <a:lnTo>
                    <a:pt x="166560" y="597"/>
                  </a:lnTo>
                  <a:lnTo>
                    <a:pt x="184265" y="10619"/>
                  </a:lnTo>
                  <a:lnTo>
                    <a:pt x="198762" y="26771"/>
                  </a:lnTo>
                  <a:lnTo>
                    <a:pt x="221505" y="76007"/>
                  </a:lnTo>
                  <a:lnTo>
                    <a:pt x="222723" y="96776"/>
                  </a:lnTo>
                  <a:lnTo>
                    <a:pt x="221704" y="118876"/>
                  </a:lnTo>
                  <a:lnTo>
                    <a:pt x="224343" y="168071"/>
                  </a:lnTo>
                  <a:lnTo>
                    <a:pt x="217176" y="231008"/>
                  </a:lnTo>
                  <a:lnTo>
                    <a:pt x="196022" y="283157"/>
                  </a:lnTo>
                  <a:lnTo>
                    <a:pt x="155463" y="345856"/>
                  </a:lnTo>
                  <a:lnTo>
                    <a:pt x="140338" y="360599"/>
                  </a:lnTo>
                  <a:lnTo>
                    <a:pt x="91816" y="383512"/>
                  </a:lnTo>
                  <a:lnTo>
                    <a:pt x="71107" y="384744"/>
                  </a:lnTo>
                  <a:lnTo>
                    <a:pt x="51374" y="380222"/>
                  </a:lnTo>
                  <a:lnTo>
                    <a:pt x="34805" y="370414"/>
                  </a:lnTo>
                  <a:lnTo>
                    <a:pt x="22761" y="355136"/>
                  </a:lnTo>
                  <a:lnTo>
                    <a:pt x="5498" y="316732"/>
                  </a:lnTo>
                  <a:lnTo>
                    <a:pt x="0" y="280200"/>
                  </a:lnTo>
                  <a:lnTo>
                    <a:pt x="4953" y="256549"/>
                  </a:lnTo>
                  <a:lnTo>
                    <a:pt x="9549" y="245329"/>
                  </a:lnTo>
                  <a:lnTo>
                    <a:pt x="17293" y="236679"/>
                  </a:lnTo>
                  <a:lnTo>
                    <a:pt x="38375" y="223949"/>
                  </a:lnTo>
                  <a:lnTo>
                    <a:pt x="50548" y="222426"/>
                  </a:lnTo>
                  <a:lnTo>
                    <a:pt x="111910" y="237096"/>
                  </a:lnTo>
                  <a:lnTo>
                    <a:pt x="165932" y="265950"/>
                  </a:lnTo>
                  <a:lnTo>
                    <a:pt x="226174" y="298866"/>
                  </a:lnTo>
                  <a:lnTo>
                    <a:pt x="260897" y="328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87744" y="3716559"/>
              <a:ext cx="95950" cy="222720"/>
            </a:xfrm>
            <a:custGeom>
              <a:avLst/>
              <a:gdLst/>
              <a:ahLst/>
              <a:cxnLst/>
              <a:rect l="0" t="0" r="0" b="0"/>
              <a:pathLst>
                <a:path w="95950" h="222720">
                  <a:moveTo>
                    <a:pt x="70473" y="0"/>
                  </a:moveTo>
                  <a:lnTo>
                    <a:pt x="64884" y="16768"/>
                  </a:lnTo>
                  <a:lnTo>
                    <a:pt x="52781" y="31239"/>
                  </a:lnTo>
                  <a:lnTo>
                    <a:pt x="38044" y="46639"/>
                  </a:lnTo>
                  <a:lnTo>
                    <a:pt x="11354" y="105682"/>
                  </a:lnTo>
                  <a:lnTo>
                    <a:pt x="0" y="150597"/>
                  </a:lnTo>
                  <a:lnTo>
                    <a:pt x="849" y="187341"/>
                  </a:lnTo>
                  <a:lnTo>
                    <a:pt x="3000" y="198593"/>
                  </a:lnTo>
                  <a:lnTo>
                    <a:pt x="7944" y="207265"/>
                  </a:lnTo>
                  <a:lnTo>
                    <a:pt x="22795" y="220020"/>
                  </a:lnTo>
                  <a:lnTo>
                    <a:pt x="31669" y="222719"/>
                  </a:lnTo>
                  <a:lnTo>
                    <a:pt x="50887" y="222599"/>
                  </a:lnTo>
                  <a:lnTo>
                    <a:pt x="81438" y="215954"/>
                  </a:lnTo>
                  <a:lnTo>
                    <a:pt x="88311" y="209480"/>
                  </a:lnTo>
                  <a:lnTo>
                    <a:pt x="95949" y="189809"/>
                  </a:lnTo>
                  <a:lnTo>
                    <a:pt x="94476" y="181521"/>
                  </a:lnTo>
                  <a:lnTo>
                    <a:pt x="89984" y="174826"/>
                  </a:lnTo>
                  <a:lnTo>
                    <a:pt x="4941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05575" y="4010809"/>
              <a:ext cx="178985" cy="42663"/>
            </a:xfrm>
            <a:custGeom>
              <a:avLst/>
              <a:gdLst/>
              <a:ahLst/>
              <a:cxnLst/>
              <a:rect l="0" t="0" r="0" b="0"/>
              <a:pathLst>
                <a:path w="178985" h="42663">
                  <a:moveTo>
                    <a:pt x="178984" y="21605"/>
                  </a:moveTo>
                  <a:lnTo>
                    <a:pt x="173395" y="4838"/>
                  </a:lnTo>
                  <a:lnTo>
                    <a:pt x="167069" y="1068"/>
                  </a:lnTo>
                  <a:lnTo>
                    <a:pt x="147562" y="0"/>
                  </a:lnTo>
                  <a:lnTo>
                    <a:pt x="84242" y="15154"/>
                  </a:lnTo>
                  <a:lnTo>
                    <a:pt x="26373" y="32208"/>
                  </a:lnTo>
                  <a:lnTo>
                    <a:pt x="0" y="42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34028" y="4061459"/>
              <a:ext cx="198886" cy="286496"/>
            </a:xfrm>
            <a:custGeom>
              <a:avLst/>
              <a:gdLst/>
              <a:ahLst/>
              <a:cxnLst/>
              <a:rect l="0" t="0" r="0" b="0"/>
              <a:pathLst>
                <a:path w="198886" h="286496">
                  <a:moveTo>
                    <a:pt x="171588" y="65712"/>
                  </a:moveTo>
                  <a:lnTo>
                    <a:pt x="162013" y="89758"/>
                  </a:lnTo>
                  <a:lnTo>
                    <a:pt x="141924" y="124490"/>
                  </a:lnTo>
                  <a:lnTo>
                    <a:pt x="120755" y="175718"/>
                  </a:lnTo>
                  <a:lnTo>
                    <a:pt x="103619" y="223661"/>
                  </a:lnTo>
                  <a:lnTo>
                    <a:pt x="100435" y="249775"/>
                  </a:lnTo>
                  <a:lnTo>
                    <a:pt x="103096" y="260951"/>
                  </a:lnTo>
                  <a:lnTo>
                    <a:pt x="115411" y="279606"/>
                  </a:lnTo>
                  <a:lnTo>
                    <a:pt x="123608" y="284347"/>
                  </a:lnTo>
                  <a:lnTo>
                    <a:pt x="142075" y="286495"/>
                  </a:lnTo>
                  <a:lnTo>
                    <a:pt x="150743" y="283090"/>
                  </a:lnTo>
                  <a:lnTo>
                    <a:pt x="188701" y="248409"/>
                  </a:lnTo>
                  <a:lnTo>
                    <a:pt x="196741" y="228019"/>
                  </a:lnTo>
                  <a:lnTo>
                    <a:pt x="198885" y="216031"/>
                  </a:lnTo>
                  <a:lnTo>
                    <a:pt x="195029" y="193352"/>
                  </a:lnTo>
                  <a:lnTo>
                    <a:pt x="184346" y="172743"/>
                  </a:lnTo>
                  <a:lnTo>
                    <a:pt x="167899" y="155785"/>
                  </a:lnTo>
                  <a:lnTo>
                    <a:pt x="138910" y="138674"/>
                  </a:lnTo>
                  <a:lnTo>
                    <a:pt x="82003" y="115599"/>
                  </a:lnTo>
                  <a:lnTo>
                    <a:pt x="18936" y="78125"/>
                  </a:lnTo>
                  <a:lnTo>
                    <a:pt x="2226" y="52622"/>
                  </a:lnTo>
                  <a:lnTo>
                    <a:pt x="0" y="32988"/>
                  </a:lnTo>
                  <a:lnTo>
                    <a:pt x="1044" y="22839"/>
                  </a:lnTo>
                  <a:lnTo>
                    <a:pt x="6419" y="14903"/>
                  </a:lnTo>
                  <a:lnTo>
                    <a:pt x="24870" y="2966"/>
                  </a:lnTo>
                  <a:lnTo>
                    <a:pt x="45549" y="0"/>
                  </a:lnTo>
                  <a:lnTo>
                    <a:pt x="66438" y="3751"/>
                  </a:lnTo>
                  <a:lnTo>
                    <a:pt x="96759" y="15508"/>
                  </a:lnTo>
                  <a:lnTo>
                    <a:pt x="129474" y="13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326383" y="4464082"/>
            <a:ext cx="1695089" cy="31382"/>
          </a:xfrm>
          <a:custGeom>
            <a:avLst/>
            <a:gdLst/>
            <a:ahLst/>
            <a:cxnLst/>
            <a:rect l="0" t="0" r="0" b="0"/>
            <a:pathLst>
              <a:path w="1695089" h="31382">
                <a:moveTo>
                  <a:pt x="1695088" y="0"/>
                </a:moveTo>
                <a:lnTo>
                  <a:pt x="1677107" y="15642"/>
                </a:lnTo>
                <a:lnTo>
                  <a:pt x="1660190" y="23720"/>
                </a:lnTo>
                <a:lnTo>
                  <a:pt x="1598971" y="30550"/>
                </a:lnTo>
                <a:lnTo>
                  <a:pt x="1543911" y="31381"/>
                </a:lnTo>
                <a:lnTo>
                  <a:pt x="1482287" y="23226"/>
                </a:lnTo>
                <a:lnTo>
                  <a:pt x="1427926" y="21486"/>
                </a:lnTo>
                <a:lnTo>
                  <a:pt x="1370957" y="21142"/>
                </a:lnTo>
                <a:lnTo>
                  <a:pt x="1321669" y="19913"/>
                </a:lnTo>
                <a:lnTo>
                  <a:pt x="1270020" y="13829"/>
                </a:lnTo>
                <a:lnTo>
                  <a:pt x="1220012" y="10337"/>
                </a:lnTo>
                <a:lnTo>
                  <a:pt x="1164248" y="2389"/>
                </a:lnTo>
                <a:lnTo>
                  <a:pt x="1111593" y="708"/>
                </a:lnTo>
                <a:lnTo>
                  <a:pt x="1051538" y="3330"/>
                </a:lnTo>
                <a:lnTo>
                  <a:pt x="998649" y="5276"/>
                </a:lnTo>
                <a:lnTo>
                  <a:pt x="951392" y="1564"/>
                </a:lnTo>
                <a:lnTo>
                  <a:pt x="892937" y="464"/>
                </a:lnTo>
                <a:lnTo>
                  <a:pt x="831163" y="138"/>
                </a:lnTo>
                <a:lnTo>
                  <a:pt x="774645" y="41"/>
                </a:lnTo>
                <a:lnTo>
                  <a:pt x="722024" y="12"/>
                </a:lnTo>
                <a:lnTo>
                  <a:pt x="671338" y="3124"/>
                </a:lnTo>
                <a:lnTo>
                  <a:pt x="621615" y="8335"/>
                </a:lnTo>
                <a:lnTo>
                  <a:pt x="558139" y="9879"/>
                </a:lnTo>
                <a:lnTo>
                  <a:pt x="494877" y="10337"/>
                </a:lnTo>
                <a:lnTo>
                  <a:pt x="431680" y="10472"/>
                </a:lnTo>
                <a:lnTo>
                  <a:pt x="388390" y="10504"/>
                </a:lnTo>
                <a:lnTo>
                  <a:pt x="341853" y="10518"/>
                </a:lnTo>
                <a:lnTo>
                  <a:pt x="296994" y="10524"/>
                </a:lnTo>
                <a:lnTo>
                  <a:pt x="253660" y="10527"/>
                </a:lnTo>
                <a:lnTo>
                  <a:pt x="193312" y="11698"/>
                </a:lnTo>
                <a:lnTo>
                  <a:pt x="130342" y="18862"/>
                </a:lnTo>
                <a:lnTo>
                  <a:pt x="68645" y="17288"/>
                </a:lnTo>
                <a:lnTo>
                  <a:pt x="20339" y="12532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5283494" y="2579135"/>
            <a:ext cx="1917999" cy="435149"/>
            <a:chOff x="5283494" y="2579135"/>
            <a:chExt cx="1917999" cy="435149"/>
          </a:xfrm>
        </p:grpSpPr>
        <p:sp>
          <p:nvSpPr>
            <p:cNvPr id="60" name="Freeform 59"/>
            <p:cNvSpPr/>
            <p:nvPr/>
          </p:nvSpPr>
          <p:spPr>
            <a:xfrm>
              <a:off x="5283494" y="2579135"/>
              <a:ext cx="188638" cy="434728"/>
            </a:xfrm>
            <a:custGeom>
              <a:avLst/>
              <a:gdLst/>
              <a:ahLst/>
              <a:cxnLst/>
              <a:rect l="0" t="0" r="0" b="0"/>
              <a:pathLst>
                <a:path w="188638" h="434728">
                  <a:moveTo>
                    <a:pt x="43925" y="42460"/>
                  </a:moveTo>
                  <a:lnTo>
                    <a:pt x="18754" y="88146"/>
                  </a:lnTo>
                  <a:lnTo>
                    <a:pt x="20260" y="77583"/>
                  </a:lnTo>
                  <a:lnTo>
                    <a:pt x="51948" y="29855"/>
                  </a:lnTo>
                  <a:lnTo>
                    <a:pt x="77888" y="5320"/>
                  </a:lnTo>
                  <a:lnTo>
                    <a:pt x="87624" y="1322"/>
                  </a:lnTo>
                  <a:lnTo>
                    <a:pt x="107801" y="0"/>
                  </a:lnTo>
                  <a:lnTo>
                    <a:pt x="125347" y="6432"/>
                  </a:lnTo>
                  <a:lnTo>
                    <a:pt x="155675" y="29625"/>
                  </a:lnTo>
                  <a:lnTo>
                    <a:pt x="171533" y="55425"/>
                  </a:lnTo>
                  <a:lnTo>
                    <a:pt x="186202" y="97924"/>
                  </a:lnTo>
                  <a:lnTo>
                    <a:pt x="188637" y="144812"/>
                  </a:lnTo>
                  <a:lnTo>
                    <a:pt x="182469" y="201468"/>
                  </a:lnTo>
                  <a:lnTo>
                    <a:pt x="173233" y="253481"/>
                  </a:lnTo>
                  <a:lnTo>
                    <a:pt x="153392" y="313041"/>
                  </a:lnTo>
                  <a:lnTo>
                    <a:pt x="129392" y="364788"/>
                  </a:lnTo>
                  <a:lnTo>
                    <a:pt x="113496" y="392777"/>
                  </a:lnTo>
                  <a:lnTo>
                    <a:pt x="84816" y="420519"/>
                  </a:lnTo>
                  <a:lnTo>
                    <a:pt x="64439" y="431975"/>
                  </a:lnTo>
                  <a:lnTo>
                    <a:pt x="40564" y="434727"/>
                  </a:lnTo>
                  <a:lnTo>
                    <a:pt x="27647" y="433823"/>
                  </a:lnTo>
                  <a:lnTo>
                    <a:pt x="17865" y="428541"/>
                  </a:lnTo>
                  <a:lnTo>
                    <a:pt x="3877" y="410194"/>
                  </a:lnTo>
                  <a:lnTo>
                    <a:pt x="0" y="389561"/>
                  </a:lnTo>
                  <a:lnTo>
                    <a:pt x="604" y="379146"/>
                  </a:lnTo>
                  <a:lnTo>
                    <a:pt x="10634" y="358215"/>
                  </a:lnTo>
                  <a:lnTo>
                    <a:pt x="40079" y="321771"/>
                  </a:lnTo>
                  <a:lnTo>
                    <a:pt x="66962" y="304854"/>
                  </a:lnTo>
                  <a:lnTo>
                    <a:pt x="102744" y="298021"/>
                  </a:lnTo>
                  <a:lnTo>
                    <a:pt x="137392" y="301586"/>
                  </a:lnTo>
                  <a:lnTo>
                    <a:pt x="156046" y="310096"/>
                  </a:lnTo>
                  <a:lnTo>
                    <a:pt x="169796" y="318167"/>
                  </a:lnTo>
                  <a:lnTo>
                    <a:pt x="173463" y="318682"/>
                  </a:lnTo>
                  <a:lnTo>
                    <a:pt x="180796" y="316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11689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14786" y="2674294"/>
              <a:ext cx="265457" cy="311248"/>
            </a:xfrm>
            <a:custGeom>
              <a:avLst/>
              <a:gdLst/>
              <a:ahLst/>
              <a:cxnLst/>
              <a:rect l="0" t="0" r="0" b="0"/>
              <a:pathLst>
                <a:path w="265457" h="311248">
                  <a:moveTo>
                    <a:pt x="28530" y="73643"/>
                  </a:moveTo>
                  <a:lnTo>
                    <a:pt x="28530" y="132260"/>
                  </a:lnTo>
                  <a:lnTo>
                    <a:pt x="27360" y="186434"/>
                  </a:lnTo>
                  <a:lnTo>
                    <a:pt x="20196" y="245315"/>
                  </a:lnTo>
                  <a:lnTo>
                    <a:pt x="19465" y="261791"/>
                  </a:lnTo>
                  <a:lnTo>
                    <a:pt x="16637" y="270435"/>
                  </a:lnTo>
                  <a:lnTo>
                    <a:pt x="12413" y="273858"/>
                  </a:lnTo>
                  <a:lnTo>
                    <a:pt x="7257" y="273800"/>
                  </a:lnTo>
                  <a:lnTo>
                    <a:pt x="3819" y="267912"/>
                  </a:lnTo>
                  <a:lnTo>
                    <a:pt x="0" y="245773"/>
                  </a:lnTo>
                  <a:lnTo>
                    <a:pt x="4784" y="192306"/>
                  </a:lnTo>
                  <a:lnTo>
                    <a:pt x="6942" y="133564"/>
                  </a:lnTo>
                  <a:lnTo>
                    <a:pt x="12957" y="71572"/>
                  </a:lnTo>
                  <a:lnTo>
                    <a:pt x="26580" y="23841"/>
                  </a:lnTo>
                  <a:lnTo>
                    <a:pt x="37802" y="6275"/>
                  </a:lnTo>
                  <a:lnTo>
                    <a:pt x="46409" y="1825"/>
                  </a:lnTo>
                  <a:lnTo>
                    <a:pt x="68452" y="0"/>
                  </a:lnTo>
                  <a:lnTo>
                    <a:pt x="101580" y="5550"/>
                  </a:lnTo>
                  <a:lnTo>
                    <a:pt x="128033" y="20192"/>
                  </a:lnTo>
                  <a:lnTo>
                    <a:pt x="140214" y="38969"/>
                  </a:lnTo>
                  <a:lnTo>
                    <a:pt x="145100" y="50527"/>
                  </a:lnTo>
                  <a:lnTo>
                    <a:pt x="147409" y="75848"/>
                  </a:lnTo>
                  <a:lnTo>
                    <a:pt x="143366" y="100359"/>
                  </a:lnTo>
                  <a:lnTo>
                    <a:pt x="127936" y="127313"/>
                  </a:lnTo>
                  <a:lnTo>
                    <a:pt x="114396" y="144268"/>
                  </a:lnTo>
                  <a:lnTo>
                    <a:pt x="122844" y="136617"/>
                  </a:lnTo>
                  <a:lnTo>
                    <a:pt x="130011" y="134343"/>
                  </a:lnTo>
                  <a:lnTo>
                    <a:pt x="147332" y="134936"/>
                  </a:lnTo>
                  <a:lnTo>
                    <a:pt x="207777" y="160369"/>
                  </a:lnTo>
                  <a:lnTo>
                    <a:pt x="225568" y="174189"/>
                  </a:lnTo>
                  <a:lnTo>
                    <a:pt x="256054" y="206068"/>
                  </a:lnTo>
                  <a:lnTo>
                    <a:pt x="264182" y="229985"/>
                  </a:lnTo>
                  <a:lnTo>
                    <a:pt x="265456" y="256602"/>
                  </a:lnTo>
                  <a:lnTo>
                    <a:pt x="258222" y="276231"/>
                  </a:lnTo>
                  <a:lnTo>
                    <a:pt x="240969" y="292754"/>
                  </a:lnTo>
                  <a:lnTo>
                    <a:pt x="217704" y="305557"/>
                  </a:lnTo>
                  <a:lnTo>
                    <a:pt x="191766" y="311247"/>
                  </a:lnTo>
                  <a:lnTo>
                    <a:pt x="164640" y="307537"/>
                  </a:lnTo>
                  <a:lnTo>
                    <a:pt x="109098" y="291680"/>
                  </a:lnTo>
                  <a:lnTo>
                    <a:pt x="56730" y="268530"/>
                  </a:lnTo>
                  <a:lnTo>
                    <a:pt x="39058" y="263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56029" y="2863751"/>
              <a:ext cx="114224" cy="115619"/>
            </a:xfrm>
            <a:custGeom>
              <a:avLst/>
              <a:gdLst/>
              <a:ahLst/>
              <a:cxnLst/>
              <a:rect l="0" t="0" r="0" b="0"/>
              <a:pathLst>
                <a:path w="114224" h="115619">
                  <a:moveTo>
                    <a:pt x="66313" y="0"/>
                  </a:moveTo>
                  <a:lnTo>
                    <a:pt x="35031" y="9575"/>
                  </a:lnTo>
                  <a:lnTo>
                    <a:pt x="18875" y="20243"/>
                  </a:lnTo>
                  <a:lnTo>
                    <a:pt x="7015" y="35903"/>
                  </a:lnTo>
                  <a:lnTo>
                    <a:pt x="2214" y="44992"/>
                  </a:lnTo>
                  <a:lnTo>
                    <a:pt x="0" y="67570"/>
                  </a:lnTo>
                  <a:lnTo>
                    <a:pt x="1047" y="80141"/>
                  </a:lnTo>
                  <a:lnTo>
                    <a:pt x="11569" y="100349"/>
                  </a:lnTo>
                  <a:lnTo>
                    <a:pt x="19289" y="109013"/>
                  </a:lnTo>
                  <a:lnTo>
                    <a:pt x="27944" y="113620"/>
                  </a:lnTo>
                  <a:lnTo>
                    <a:pt x="46920" y="115618"/>
                  </a:lnTo>
                  <a:lnTo>
                    <a:pt x="77334" y="110166"/>
                  </a:lnTo>
                  <a:lnTo>
                    <a:pt x="94998" y="98096"/>
                  </a:lnTo>
                  <a:lnTo>
                    <a:pt x="102984" y="89964"/>
                  </a:lnTo>
                  <a:lnTo>
                    <a:pt x="111857" y="68450"/>
                  </a:lnTo>
                  <a:lnTo>
                    <a:pt x="114223" y="56162"/>
                  </a:lnTo>
                  <a:lnTo>
                    <a:pt x="110613" y="36269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48684" y="2818144"/>
              <a:ext cx="115814" cy="145416"/>
            </a:xfrm>
            <a:custGeom>
              <a:avLst/>
              <a:gdLst/>
              <a:ahLst/>
              <a:cxnLst/>
              <a:rect l="0" t="0" r="0" b="0"/>
              <a:pathLst>
                <a:path w="115814" h="145416">
                  <a:moveTo>
                    <a:pt x="0" y="56135"/>
                  </a:moveTo>
                  <a:lnTo>
                    <a:pt x="15641" y="82522"/>
                  </a:lnTo>
                  <a:lnTo>
                    <a:pt x="34844" y="139448"/>
                  </a:lnTo>
                  <a:lnTo>
                    <a:pt x="34927" y="144432"/>
                  </a:lnTo>
                  <a:lnTo>
                    <a:pt x="32643" y="145415"/>
                  </a:lnTo>
                  <a:lnTo>
                    <a:pt x="28781" y="143731"/>
                  </a:lnTo>
                  <a:lnTo>
                    <a:pt x="21370" y="129382"/>
                  </a:lnTo>
                  <a:lnTo>
                    <a:pt x="13741" y="94996"/>
                  </a:lnTo>
                  <a:lnTo>
                    <a:pt x="11163" y="41455"/>
                  </a:lnTo>
                  <a:lnTo>
                    <a:pt x="14461" y="31140"/>
                  </a:lnTo>
                  <a:lnTo>
                    <a:pt x="20169" y="23094"/>
                  </a:lnTo>
                  <a:lnTo>
                    <a:pt x="37040" y="11035"/>
                  </a:lnTo>
                  <a:lnTo>
                    <a:pt x="60136" y="1776"/>
                  </a:lnTo>
                  <a:lnTo>
                    <a:pt x="82879" y="0"/>
                  </a:lnTo>
                  <a:lnTo>
                    <a:pt x="101176" y="3110"/>
                  </a:lnTo>
                  <a:lnTo>
                    <a:pt x="106055" y="5578"/>
                  </a:lnTo>
                  <a:lnTo>
                    <a:pt x="115813" y="14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38197" y="2797676"/>
              <a:ext cx="73700" cy="166535"/>
            </a:xfrm>
            <a:custGeom>
              <a:avLst/>
              <a:gdLst/>
              <a:ahLst/>
              <a:cxnLst/>
              <a:rect l="0" t="0" r="0" b="0"/>
              <a:pathLst>
                <a:path w="73700" h="166535">
                  <a:moveTo>
                    <a:pt x="0" y="87132"/>
                  </a:moveTo>
                  <a:lnTo>
                    <a:pt x="27511" y="141007"/>
                  </a:lnTo>
                  <a:lnTo>
                    <a:pt x="34844" y="161379"/>
                  </a:lnTo>
                  <a:lnTo>
                    <a:pt x="34928" y="165876"/>
                  </a:lnTo>
                  <a:lnTo>
                    <a:pt x="32643" y="166534"/>
                  </a:lnTo>
                  <a:lnTo>
                    <a:pt x="28781" y="164633"/>
                  </a:lnTo>
                  <a:lnTo>
                    <a:pt x="21370" y="153163"/>
                  </a:lnTo>
                  <a:lnTo>
                    <a:pt x="7081" y="117203"/>
                  </a:lnTo>
                  <a:lnTo>
                    <a:pt x="6267" y="96987"/>
                  </a:lnTo>
                  <a:lnTo>
                    <a:pt x="13476" y="38863"/>
                  </a:lnTo>
                  <a:lnTo>
                    <a:pt x="27047" y="20446"/>
                  </a:lnTo>
                  <a:lnTo>
                    <a:pt x="54416" y="2512"/>
                  </a:lnTo>
                  <a:lnTo>
                    <a:pt x="60844" y="303"/>
                  </a:lnTo>
                  <a:lnTo>
                    <a:pt x="65129" y="0"/>
                  </a:lnTo>
                  <a:lnTo>
                    <a:pt x="73699" y="2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89577" y="2811108"/>
              <a:ext cx="120959" cy="171327"/>
            </a:xfrm>
            <a:custGeom>
              <a:avLst/>
              <a:gdLst/>
              <a:ahLst/>
              <a:cxnLst/>
              <a:rect l="0" t="0" r="0" b="0"/>
              <a:pathLst>
                <a:path w="120959" h="171327">
                  <a:moveTo>
                    <a:pt x="80246" y="0"/>
                  </a:moveTo>
                  <a:lnTo>
                    <a:pt x="74658" y="16768"/>
                  </a:lnTo>
                  <a:lnTo>
                    <a:pt x="69502" y="20537"/>
                  </a:lnTo>
                  <a:lnTo>
                    <a:pt x="62555" y="21881"/>
                  </a:lnTo>
                  <a:lnTo>
                    <a:pt x="54415" y="21606"/>
                  </a:lnTo>
                  <a:lnTo>
                    <a:pt x="39130" y="27541"/>
                  </a:lnTo>
                  <a:lnTo>
                    <a:pt x="10253" y="50414"/>
                  </a:lnTo>
                  <a:lnTo>
                    <a:pt x="2345" y="69980"/>
                  </a:lnTo>
                  <a:lnTo>
                    <a:pt x="0" y="94273"/>
                  </a:lnTo>
                  <a:lnTo>
                    <a:pt x="2857" y="120668"/>
                  </a:lnTo>
                  <a:lnTo>
                    <a:pt x="14266" y="141758"/>
                  </a:lnTo>
                  <a:lnTo>
                    <a:pt x="31035" y="157760"/>
                  </a:lnTo>
                  <a:lnTo>
                    <a:pt x="50186" y="168772"/>
                  </a:lnTo>
                  <a:lnTo>
                    <a:pt x="70396" y="171326"/>
                  </a:lnTo>
                  <a:lnTo>
                    <a:pt x="80698" y="170370"/>
                  </a:lnTo>
                  <a:lnTo>
                    <a:pt x="98384" y="159948"/>
                  </a:lnTo>
                  <a:lnTo>
                    <a:pt x="106377" y="152256"/>
                  </a:lnTo>
                  <a:lnTo>
                    <a:pt x="115257" y="131231"/>
                  </a:lnTo>
                  <a:lnTo>
                    <a:pt x="120958" y="79605"/>
                  </a:lnTo>
                  <a:lnTo>
                    <a:pt x="117916" y="69448"/>
                  </a:lnTo>
                  <a:lnTo>
                    <a:pt x="112379" y="61506"/>
                  </a:lnTo>
                  <a:lnTo>
                    <a:pt x="94056" y="47860"/>
                  </a:lnTo>
                  <a:lnTo>
                    <a:pt x="8024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64580" y="2832165"/>
              <a:ext cx="336913" cy="182119"/>
            </a:xfrm>
            <a:custGeom>
              <a:avLst/>
              <a:gdLst/>
              <a:ahLst/>
              <a:cxnLst/>
              <a:rect l="0" t="0" r="0" b="0"/>
              <a:pathLst>
                <a:path w="336913" h="182119">
                  <a:moveTo>
                    <a:pt x="0" y="21057"/>
                  </a:moveTo>
                  <a:lnTo>
                    <a:pt x="14655" y="74085"/>
                  </a:lnTo>
                  <a:lnTo>
                    <a:pt x="29368" y="121956"/>
                  </a:lnTo>
                  <a:lnTo>
                    <a:pt x="40738" y="140380"/>
                  </a:lnTo>
                  <a:lnTo>
                    <a:pt x="48215" y="145060"/>
                  </a:lnTo>
                  <a:lnTo>
                    <a:pt x="65883" y="147139"/>
                  </a:lnTo>
                  <a:lnTo>
                    <a:pt x="82313" y="141045"/>
                  </a:lnTo>
                  <a:lnTo>
                    <a:pt x="89970" y="136144"/>
                  </a:lnTo>
                  <a:lnTo>
                    <a:pt x="101597" y="121340"/>
                  </a:lnTo>
                  <a:lnTo>
                    <a:pt x="118595" y="83240"/>
                  </a:lnTo>
                  <a:lnTo>
                    <a:pt x="122347" y="80060"/>
                  </a:lnTo>
                  <a:lnTo>
                    <a:pt x="126018" y="81450"/>
                  </a:lnTo>
                  <a:lnTo>
                    <a:pt x="133217" y="92352"/>
                  </a:lnTo>
                  <a:lnTo>
                    <a:pt x="162811" y="146943"/>
                  </a:lnTo>
                  <a:lnTo>
                    <a:pt x="176085" y="163184"/>
                  </a:lnTo>
                  <a:lnTo>
                    <a:pt x="202302" y="179892"/>
                  </a:lnTo>
                  <a:lnTo>
                    <a:pt x="225222" y="182118"/>
                  </a:lnTo>
                  <a:lnTo>
                    <a:pt x="248667" y="178038"/>
                  </a:lnTo>
                  <a:lnTo>
                    <a:pt x="266887" y="168425"/>
                  </a:lnTo>
                  <a:lnTo>
                    <a:pt x="290298" y="144271"/>
                  </a:lnTo>
                  <a:lnTo>
                    <a:pt x="318662" y="83954"/>
                  </a:lnTo>
                  <a:lnTo>
                    <a:pt x="333700" y="21122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465271" y="2528234"/>
            <a:ext cx="693486" cy="643884"/>
            <a:chOff x="3465271" y="2528234"/>
            <a:chExt cx="693486" cy="643884"/>
          </a:xfrm>
        </p:grpSpPr>
        <p:sp>
          <p:nvSpPr>
            <p:cNvPr id="69" name="Freeform 68"/>
            <p:cNvSpPr/>
            <p:nvPr/>
          </p:nvSpPr>
          <p:spPr>
            <a:xfrm>
              <a:off x="3465271" y="2718286"/>
              <a:ext cx="269592" cy="453832"/>
            </a:xfrm>
            <a:custGeom>
              <a:avLst/>
              <a:gdLst/>
              <a:ahLst/>
              <a:cxnLst/>
              <a:rect l="0" t="0" r="0" b="0"/>
              <a:pathLst>
                <a:path w="269592" h="453832">
                  <a:moveTo>
                    <a:pt x="230231" y="50708"/>
                  </a:moveTo>
                  <a:lnTo>
                    <a:pt x="224642" y="33941"/>
                  </a:lnTo>
                  <a:lnTo>
                    <a:pt x="219486" y="30172"/>
                  </a:lnTo>
                  <a:lnTo>
                    <a:pt x="212540" y="28828"/>
                  </a:lnTo>
                  <a:lnTo>
                    <a:pt x="195462" y="28116"/>
                  </a:lnTo>
                  <a:lnTo>
                    <a:pt x="139995" y="20538"/>
                  </a:lnTo>
                  <a:lnTo>
                    <a:pt x="87018" y="10997"/>
                  </a:lnTo>
                  <a:lnTo>
                    <a:pt x="25152" y="0"/>
                  </a:lnTo>
                  <a:lnTo>
                    <a:pt x="16303" y="5204"/>
                  </a:lnTo>
                  <a:lnTo>
                    <a:pt x="10403" y="14523"/>
                  </a:lnTo>
                  <a:lnTo>
                    <a:pt x="5018" y="39305"/>
                  </a:lnTo>
                  <a:lnTo>
                    <a:pt x="7973" y="93343"/>
                  </a:lnTo>
                  <a:lnTo>
                    <a:pt x="5670" y="131971"/>
                  </a:lnTo>
                  <a:lnTo>
                    <a:pt x="0" y="182054"/>
                  </a:lnTo>
                  <a:lnTo>
                    <a:pt x="3044" y="188575"/>
                  </a:lnTo>
                  <a:lnTo>
                    <a:pt x="8583" y="190583"/>
                  </a:lnTo>
                  <a:lnTo>
                    <a:pt x="60966" y="180739"/>
                  </a:lnTo>
                  <a:lnTo>
                    <a:pt x="114951" y="180899"/>
                  </a:lnTo>
                  <a:lnTo>
                    <a:pt x="176273" y="195105"/>
                  </a:lnTo>
                  <a:lnTo>
                    <a:pt x="207614" y="206446"/>
                  </a:lnTo>
                  <a:lnTo>
                    <a:pt x="224469" y="217801"/>
                  </a:lnTo>
                  <a:lnTo>
                    <a:pt x="247111" y="248526"/>
                  </a:lnTo>
                  <a:lnTo>
                    <a:pt x="263049" y="281677"/>
                  </a:lnTo>
                  <a:lnTo>
                    <a:pt x="269591" y="330493"/>
                  </a:lnTo>
                  <a:lnTo>
                    <a:pt x="265940" y="372643"/>
                  </a:lnTo>
                  <a:lnTo>
                    <a:pt x="251860" y="407359"/>
                  </a:lnTo>
                  <a:lnTo>
                    <a:pt x="232870" y="434283"/>
                  </a:lnTo>
                  <a:lnTo>
                    <a:pt x="213077" y="446574"/>
                  </a:lnTo>
                  <a:lnTo>
                    <a:pt x="201247" y="451489"/>
                  </a:lnTo>
                  <a:lnTo>
                    <a:pt x="175626" y="453831"/>
                  </a:lnTo>
                  <a:lnTo>
                    <a:pt x="115546" y="442786"/>
                  </a:lnTo>
                  <a:lnTo>
                    <a:pt x="72527" y="426420"/>
                  </a:lnTo>
                  <a:lnTo>
                    <a:pt x="23724" y="390449"/>
                  </a:lnTo>
                  <a:lnTo>
                    <a:pt x="9133" y="377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31493" y="2528234"/>
              <a:ext cx="153565" cy="240761"/>
            </a:xfrm>
            <a:custGeom>
              <a:avLst/>
              <a:gdLst/>
              <a:ahLst/>
              <a:cxnLst/>
              <a:rect l="0" t="0" r="0" b="0"/>
              <a:pathLst>
                <a:path w="153565" h="240761">
                  <a:moveTo>
                    <a:pt x="153564" y="103890"/>
                  </a:moveTo>
                  <a:lnTo>
                    <a:pt x="147975" y="41797"/>
                  </a:lnTo>
                  <a:lnTo>
                    <a:pt x="133320" y="9453"/>
                  </a:lnTo>
                  <a:lnTo>
                    <a:pt x="124860" y="3497"/>
                  </a:lnTo>
                  <a:lnTo>
                    <a:pt x="102982" y="0"/>
                  </a:lnTo>
                  <a:lnTo>
                    <a:pt x="69946" y="4607"/>
                  </a:lnTo>
                  <a:lnTo>
                    <a:pt x="37931" y="24560"/>
                  </a:lnTo>
                  <a:lnTo>
                    <a:pt x="11808" y="47110"/>
                  </a:lnTo>
                  <a:lnTo>
                    <a:pt x="2823" y="67736"/>
                  </a:lnTo>
                  <a:lnTo>
                    <a:pt x="0" y="91331"/>
                  </a:lnTo>
                  <a:lnTo>
                    <a:pt x="2645" y="113516"/>
                  </a:lnTo>
                  <a:lnTo>
                    <a:pt x="7328" y="122006"/>
                  </a:lnTo>
                  <a:lnTo>
                    <a:pt x="21890" y="134558"/>
                  </a:lnTo>
                  <a:lnTo>
                    <a:pt x="43179" y="140917"/>
                  </a:lnTo>
                  <a:lnTo>
                    <a:pt x="55408" y="142613"/>
                  </a:lnTo>
                  <a:lnTo>
                    <a:pt x="78353" y="138258"/>
                  </a:lnTo>
                  <a:lnTo>
                    <a:pt x="89385" y="133821"/>
                  </a:lnTo>
                  <a:lnTo>
                    <a:pt x="104763" y="119532"/>
                  </a:lnTo>
                  <a:lnTo>
                    <a:pt x="129756" y="87353"/>
                  </a:lnTo>
                  <a:lnTo>
                    <a:pt x="134183" y="87016"/>
                  </a:lnTo>
                  <a:lnTo>
                    <a:pt x="137134" y="91471"/>
                  </a:lnTo>
                  <a:lnTo>
                    <a:pt x="142258" y="146188"/>
                  </a:lnTo>
                  <a:lnTo>
                    <a:pt x="142882" y="207478"/>
                  </a:lnTo>
                  <a:lnTo>
                    <a:pt x="143035" y="240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85015" y="2863751"/>
              <a:ext cx="273742" cy="26141"/>
            </a:xfrm>
            <a:custGeom>
              <a:avLst/>
              <a:gdLst/>
              <a:ahLst/>
              <a:cxnLst/>
              <a:rect l="0" t="0" r="0" b="0"/>
              <a:pathLst>
                <a:path w="273742" h="26141">
                  <a:moveTo>
                    <a:pt x="273741" y="0"/>
                  </a:moveTo>
                  <a:lnTo>
                    <a:pt x="246185" y="7236"/>
                  </a:lnTo>
                  <a:lnTo>
                    <a:pt x="186843" y="9878"/>
                  </a:lnTo>
                  <a:lnTo>
                    <a:pt x="124385" y="10400"/>
                  </a:lnTo>
                  <a:lnTo>
                    <a:pt x="61180" y="21964"/>
                  </a:lnTo>
                  <a:lnTo>
                    <a:pt x="36550" y="261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95842" y="2923075"/>
              <a:ext cx="170138" cy="219846"/>
            </a:xfrm>
            <a:custGeom>
              <a:avLst/>
              <a:gdLst/>
              <a:ahLst/>
              <a:cxnLst/>
              <a:rect l="0" t="0" r="0" b="0"/>
              <a:pathLst>
                <a:path w="170138" h="219846">
                  <a:moveTo>
                    <a:pt x="147101" y="56489"/>
                  </a:moveTo>
                  <a:lnTo>
                    <a:pt x="104439" y="105390"/>
                  </a:lnTo>
                  <a:lnTo>
                    <a:pt x="72159" y="155216"/>
                  </a:lnTo>
                  <a:lnTo>
                    <a:pt x="67000" y="179137"/>
                  </a:lnTo>
                  <a:lnTo>
                    <a:pt x="70946" y="199127"/>
                  </a:lnTo>
                  <a:lnTo>
                    <a:pt x="75274" y="207733"/>
                  </a:lnTo>
                  <a:lnTo>
                    <a:pt x="82839" y="213470"/>
                  </a:lnTo>
                  <a:lnTo>
                    <a:pt x="103722" y="219845"/>
                  </a:lnTo>
                  <a:lnTo>
                    <a:pt x="113502" y="219206"/>
                  </a:lnTo>
                  <a:lnTo>
                    <a:pt x="130608" y="212256"/>
                  </a:lnTo>
                  <a:lnTo>
                    <a:pt x="153392" y="189600"/>
                  </a:lnTo>
                  <a:lnTo>
                    <a:pt x="169372" y="160660"/>
                  </a:lnTo>
                  <a:lnTo>
                    <a:pt x="170137" y="150503"/>
                  </a:lnTo>
                  <a:lnTo>
                    <a:pt x="164748" y="129859"/>
                  </a:lnTo>
                  <a:lnTo>
                    <a:pt x="151434" y="112105"/>
                  </a:lnTo>
                  <a:lnTo>
                    <a:pt x="142971" y="104095"/>
                  </a:lnTo>
                  <a:lnTo>
                    <a:pt x="121089" y="95195"/>
                  </a:lnTo>
                  <a:lnTo>
                    <a:pt x="62437" y="80607"/>
                  </a:lnTo>
                  <a:lnTo>
                    <a:pt x="25439" y="69225"/>
                  </a:lnTo>
                  <a:lnTo>
                    <a:pt x="6851" y="57860"/>
                  </a:lnTo>
                  <a:lnTo>
                    <a:pt x="2128" y="50384"/>
                  </a:lnTo>
                  <a:lnTo>
                    <a:pt x="0" y="32719"/>
                  </a:lnTo>
                  <a:lnTo>
                    <a:pt x="3410" y="25435"/>
                  </a:lnTo>
                  <a:lnTo>
                    <a:pt x="16558" y="14221"/>
                  </a:lnTo>
                  <a:lnTo>
                    <a:pt x="49280" y="1332"/>
                  </a:lnTo>
                  <a:lnTo>
                    <a:pt x="72039" y="0"/>
                  </a:lnTo>
                  <a:lnTo>
                    <a:pt x="92683" y="4477"/>
                  </a:lnTo>
                  <a:lnTo>
                    <a:pt x="126044" y="24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905865" y="3369119"/>
            <a:ext cx="1263421" cy="873866"/>
            <a:chOff x="2905865" y="3369119"/>
            <a:chExt cx="1263421" cy="873866"/>
          </a:xfrm>
        </p:grpSpPr>
        <p:sp>
          <p:nvSpPr>
            <p:cNvPr id="74" name="Freeform 73"/>
            <p:cNvSpPr/>
            <p:nvPr/>
          </p:nvSpPr>
          <p:spPr>
            <a:xfrm>
              <a:off x="3116435" y="3779730"/>
              <a:ext cx="168457" cy="19368"/>
            </a:xfrm>
            <a:custGeom>
              <a:avLst/>
              <a:gdLst/>
              <a:ahLst/>
              <a:cxnLst/>
              <a:rect l="0" t="0" r="0" b="0"/>
              <a:pathLst>
                <a:path w="168457" h="19368">
                  <a:moveTo>
                    <a:pt x="168456" y="0"/>
                  </a:moveTo>
                  <a:lnTo>
                    <a:pt x="162867" y="16768"/>
                  </a:lnTo>
                  <a:lnTo>
                    <a:pt x="157711" y="19367"/>
                  </a:lnTo>
                  <a:lnTo>
                    <a:pt x="150764" y="18761"/>
                  </a:lnTo>
                  <a:lnTo>
                    <a:pt x="121100" y="12968"/>
                  </a:lnTo>
                  <a:lnTo>
                    <a:pt x="69154" y="11011"/>
                  </a:lnTo>
                  <a:lnTo>
                    <a:pt x="12342" y="105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95067" y="3632331"/>
              <a:ext cx="310965" cy="497424"/>
            </a:xfrm>
            <a:custGeom>
              <a:avLst/>
              <a:gdLst/>
              <a:ahLst/>
              <a:cxnLst/>
              <a:rect l="0" t="0" r="0" b="0"/>
              <a:pathLst>
                <a:path w="310965" h="497424">
                  <a:moveTo>
                    <a:pt x="110922" y="0"/>
                  </a:moveTo>
                  <a:lnTo>
                    <a:pt x="91794" y="52705"/>
                  </a:lnTo>
                  <a:lnTo>
                    <a:pt x="61559" y="106369"/>
                  </a:lnTo>
                  <a:lnTo>
                    <a:pt x="49599" y="126824"/>
                  </a:lnTo>
                  <a:lnTo>
                    <a:pt x="46643" y="129003"/>
                  </a:lnTo>
                  <a:lnTo>
                    <a:pt x="45843" y="125776"/>
                  </a:lnTo>
                  <a:lnTo>
                    <a:pt x="46479" y="118946"/>
                  </a:lnTo>
                  <a:lnTo>
                    <a:pt x="76948" y="56932"/>
                  </a:lnTo>
                  <a:lnTo>
                    <a:pt x="102805" y="22328"/>
                  </a:lnTo>
                  <a:lnTo>
                    <a:pt x="125642" y="9924"/>
                  </a:lnTo>
                  <a:lnTo>
                    <a:pt x="138283" y="6616"/>
                  </a:lnTo>
                  <a:lnTo>
                    <a:pt x="149050" y="6750"/>
                  </a:lnTo>
                  <a:lnTo>
                    <a:pt x="167252" y="13139"/>
                  </a:lnTo>
                  <a:lnTo>
                    <a:pt x="190654" y="29890"/>
                  </a:lnTo>
                  <a:lnTo>
                    <a:pt x="206816" y="55260"/>
                  </a:lnTo>
                  <a:lnTo>
                    <a:pt x="226423" y="117083"/>
                  </a:lnTo>
                  <a:lnTo>
                    <a:pt x="231276" y="145624"/>
                  </a:lnTo>
                  <a:lnTo>
                    <a:pt x="228601" y="194576"/>
                  </a:lnTo>
                  <a:lnTo>
                    <a:pt x="223984" y="257281"/>
                  </a:lnTo>
                  <a:lnTo>
                    <a:pt x="208826" y="317414"/>
                  </a:lnTo>
                  <a:lnTo>
                    <a:pt x="197383" y="360511"/>
                  </a:lnTo>
                  <a:lnTo>
                    <a:pt x="160855" y="416767"/>
                  </a:lnTo>
                  <a:lnTo>
                    <a:pt x="109221" y="474862"/>
                  </a:lnTo>
                  <a:lnTo>
                    <a:pt x="73244" y="494510"/>
                  </a:lnTo>
                  <a:lnTo>
                    <a:pt x="49722" y="497423"/>
                  </a:lnTo>
                  <a:lnTo>
                    <a:pt x="28740" y="493648"/>
                  </a:lnTo>
                  <a:lnTo>
                    <a:pt x="11616" y="484171"/>
                  </a:lnTo>
                  <a:lnTo>
                    <a:pt x="6114" y="476029"/>
                  </a:lnTo>
                  <a:lnTo>
                    <a:pt x="0" y="454504"/>
                  </a:lnTo>
                  <a:lnTo>
                    <a:pt x="3522" y="432459"/>
                  </a:lnTo>
                  <a:lnTo>
                    <a:pt x="24847" y="389711"/>
                  </a:lnTo>
                  <a:lnTo>
                    <a:pt x="50323" y="363605"/>
                  </a:lnTo>
                  <a:lnTo>
                    <a:pt x="85688" y="346641"/>
                  </a:lnTo>
                  <a:lnTo>
                    <a:pt x="125802" y="339795"/>
                  </a:lnTo>
                  <a:lnTo>
                    <a:pt x="167324" y="343356"/>
                  </a:lnTo>
                  <a:lnTo>
                    <a:pt x="189022" y="351864"/>
                  </a:lnTo>
                  <a:lnTo>
                    <a:pt x="220630" y="366689"/>
                  </a:lnTo>
                  <a:lnTo>
                    <a:pt x="283470" y="384637"/>
                  </a:lnTo>
                  <a:lnTo>
                    <a:pt x="31096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27885" y="3369119"/>
              <a:ext cx="100328" cy="273191"/>
            </a:xfrm>
            <a:custGeom>
              <a:avLst/>
              <a:gdLst/>
              <a:ahLst/>
              <a:cxnLst/>
              <a:rect l="0" t="0" r="0" b="0"/>
              <a:pathLst>
                <a:path w="100328" h="273191">
                  <a:moveTo>
                    <a:pt x="83472" y="0"/>
                  </a:moveTo>
                  <a:lnTo>
                    <a:pt x="64344" y="52705"/>
                  </a:lnTo>
                  <a:lnTo>
                    <a:pt x="34109" y="107538"/>
                  </a:lnTo>
                  <a:lnTo>
                    <a:pt x="7850" y="167135"/>
                  </a:lnTo>
                  <a:lnTo>
                    <a:pt x="944" y="218714"/>
                  </a:lnTo>
                  <a:lnTo>
                    <a:pt x="0" y="246165"/>
                  </a:lnTo>
                  <a:lnTo>
                    <a:pt x="4427" y="256527"/>
                  </a:lnTo>
                  <a:lnTo>
                    <a:pt x="21825" y="271159"/>
                  </a:lnTo>
                  <a:lnTo>
                    <a:pt x="30676" y="273190"/>
                  </a:lnTo>
                  <a:lnTo>
                    <a:pt x="38916" y="272204"/>
                  </a:lnTo>
                  <a:lnTo>
                    <a:pt x="46749" y="269206"/>
                  </a:lnTo>
                  <a:lnTo>
                    <a:pt x="68952" y="248221"/>
                  </a:lnTo>
                  <a:lnTo>
                    <a:pt x="90348" y="219776"/>
                  </a:lnTo>
                  <a:lnTo>
                    <a:pt x="98227" y="196334"/>
                  </a:lnTo>
                  <a:lnTo>
                    <a:pt x="100327" y="183532"/>
                  </a:lnTo>
                  <a:lnTo>
                    <a:pt x="98218" y="173827"/>
                  </a:lnTo>
                  <a:lnTo>
                    <a:pt x="93303" y="166188"/>
                  </a:lnTo>
                  <a:lnTo>
                    <a:pt x="86516" y="159924"/>
                  </a:lnTo>
                  <a:lnTo>
                    <a:pt x="79652" y="156919"/>
                  </a:lnTo>
                  <a:lnTo>
                    <a:pt x="5188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63958" y="3663917"/>
              <a:ext cx="242157" cy="36422"/>
            </a:xfrm>
            <a:custGeom>
              <a:avLst/>
              <a:gdLst/>
              <a:ahLst/>
              <a:cxnLst/>
              <a:rect l="0" t="0" r="0" b="0"/>
              <a:pathLst>
                <a:path w="242157" h="36422">
                  <a:moveTo>
                    <a:pt x="242156" y="0"/>
                  </a:moveTo>
                  <a:lnTo>
                    <a:pt x="225388" y="11178"/>
                  </a:lnTo>
                  <a:lnTo>
                    <a:pt x="207798" y="13547"/>
                  </a:lnTo>
                  <a:lnTo>
                    <a:pt x="187111" y="13040"/>
                  </a:lnTo>
                  <a:lnTo>
                    <a:pt x="135703" y="22246"/>
                  </a:lnTo>
                  <a:lnTo>
                    <a:pt x="73763" y="36421"/>
                  </a:lnTo>
                  <a:lnTo>
                    <a:pt x="36414" y="323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24014" y="3800787"/>
              <a:ext cx="118930" cy="264408"/>
            </a:xfrm>
            <a:custGeom>
              <a:avLst/>
              <a:gdLst/>
              <a:ahLst/>
              <a:cxnLst/>
              <a:rect l="0" t="0" r="0" b="0"/>
              <a:pathLst>
                <a:path w="118930" h="264408">
                  <a:moveTo>
                    <a:pt x="118929" y="42114"/>
                  </a:moveTo>
                  <a:lnTo>
                    <a:pt x="76267" y="96229"/>
                  </a:lnTo>
                  <a:lnTo>
                    <a:pt x="42986" y="158057"/>
                  </a:lnTo>
                  <a:lnTo>
                    <a:pt x="18244" y="211757"/>
                  </a:lnTo>
                  <a:lnTo>
                    <a:pt x="10619" y="237224"/>
                  </a:lnTo>
                  <a:lnTo>
                    <a:pt x="11627" y="247057"/>
                  </a:lnTo>
                  <a:lnTo>
                    <a:pt x="15809" y="254782"/>
                  </a:lnTo>
                  <a:lnTo>
                    <a:pt x="22106" y="261101"/>
                  </a:lnTo>
                  <a:lnTo>
                    <a:pt x="29814" y="264145"/>
                  </a:lnTo>
                  <a:lnTo>
                    <a:pt x="47736" y="264407"/>
                  </a:lnTo>
                  <a:lnTo>
                    <a:pt x="64281" y="257504"/>
                  </a:lnTo>
                  <a:lnTo>
                    <a:pt x="93966" y="234009"/>
                  </a:lnTo>
                  <a:lnTo>
                    <a:pt x="109713" y="208157"/>
                  </a:lnTo>
                  <a:lnTo>
                    <a:pt x="116198" y="172680"/>
                  </a:lnTo>
                  <a:lnTo>
                    <a:pt x="113599" y="161913"/>
                  </a:lnTo>
                  <a:lnTo>
                    <a:pt x="101352" y="143712"/>
                  </a:lnTo>
                  <a:lnTo>
                    <a:pt x="44610" y="98559"/>
                  </a:lnTo>
                  <a:lnTo>
                    <a:pt x="19049" y="77296"/>
                  </a:lnTo>
                  <a:lnTo>
                    <a:pt x="2247" y="50589"/>
                  </a:lnTo>
                  <a:lnTo>
                    <a:pt x="0" y="30673"/>
                  </a:lnTo>
                  <a:lnTo>
                    <a:pt x="1039" y="20449"/>
                  </a:lnTo>
                  <a:lnTo>
                    <a:pt x="5240" y="14802"/>
                  </a:lnTo>
                  <a:lnTo>
                    <a:pt x="11551" y="12208"/>
                  </a:lnTo>
                  <a:lnTo>
                    <a:pt x="25582" y="10105"/>
                  </a:lnTo>
                  <a:lnTo>
                    <a:pt x="45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05865" y="4179852"/>
              <a:ext cx="1263421" cy="63133"/>
            </a:xfrm>
            <a:custGeom>
              <a:avLst/>
              <a:gdLst/>
              <a:ahLst/>
              <a:cxnLst/>
              <a:rect l="0" t="0" r="0" b="0"/>
              <a:pathLst>
                <a:path w="1263421" h="63133">
                  <a:moveTo>
                    <a:pt x="1263420" y="63132"/>
                  </a:moveTo>
                  <a:lnTo>
                    <a:pt x="1234111" y="33824"/>
                  </a:lnTo>
                  <a:lnTo>
                    <a:pt x="1197154" y="19223"/>
                  </a:lnTo>
                  <a:lnTo>
                    <a:pt x="1171967" y="17491"/>
                  </a:lnTo>
                  <a:lnTo>
                    <a:pt x="1149075" y="18281"/>
                  </a:lnTo>
                  <a:lnTo>
                    <a:pt x="1096424" y="12375"/>
                  </a:lnTo>
                  <a:lnTo>
                    <a:pt x="1045873" y="11049"/>
                  </a:lnTo>
                  <a:lnTo>
                    <a:pt x="992460" y="5011"/>
                  </a:lnTo>
                  <a:lnTo>
                    <a:pt x="939709" y="959"/>
                  </a:lnTo>
                  <a:lnTo>
                    <a:pt x="881109" y="158"/>
                  </a:lnTo>
                  <a:lnTo>
                    <a:pt x="819144" y="0"/>
                  </a:lnTo>
                  <a:lnTo>
                    <a:pt x="760674" y="1138"/>
                  </a:lnTo>
                  <a:lnTo>
                    <a:pt x="711125" y="6029"/>
                  </a:lnTo>
                  <a:lnTo>
                    <a:pt x="660570" y="3449"/>
                  </a:lnTo>
                  <a:lnTo>
                    <a:pt x="597853" y="8752"/>
                  </a:lnTo>
                  <a:lnTo>
                    <a:pt x="535075" y="10147"/>
                  </a:lnTo>
                  <a:lnTo>
                    <a:pt x="486224" y="10388"/>
                  </a:lnTo>
                  <a:lnTo>
                    <a:pt x="434705" y="10460"/>
                  </a:lnTo>
                  <a:lnTo>
                    <a:pt x="372130" y="16549"/>
                  </a:lnTo>
                  <a:lnTo>
                    <a:pt x="321871" y="13975"/>
                  </a:lnTo>
                  <a:lnTo>
                    <a:pt x="271104" y="18412"/>
                  </a:lnTo>
                  <a:lnTo>
                    <a:pt x="208316" y="20504"/>
                  </a:lnTo>
                  <a:lnTo>
                    <a:pt x="145524" y="20917"/>
                  </a:lnTo>
                  <a:lnTo>
                    <a:pt x="89230" y="27064"/>
                  </a:lnTo>
                  <a:lnTo>
                    <a:pt x="32244" y="16456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204733" y="4253513"/>
            <a:ext cx="964273" cy="829167"/>
            <a:chOff x="3204733" y="4253513"/>
            <a:chExt cx="964273" cy="829167"/>
          </a:xfrm>
        </p:grpSpPr>
        <p:sp>
          <p:nvSpPr>
            <p:cNvPr id="81" name="Freeform 80"/>
            <p:cNvSpPr/>
            <p:nvPr/>
          </p:nvSpPr>
          <p:spPr>
            <a:xfrm>
              <a:off x="3363053" y="4515955"/>
              <a:ext cx="273514" cy="487789"/>
            </a:xfrm>
            <a:custGeom>
              <a:avLst/>
              <a:gdLst/>
              <a:ahLst/>
              <a:cxnLst/>
              <a:rect l="0" t="0" r="0" b="0"/>
              <a:pathLst>
                <a:path w="273514" h="487789">
                  <a:moveTo>
                    <a:pt x="6066" y="63941"/>
                  </a:moveTo>
                  <a:lnTo>
                    <a:pt x="476" y="80708"/>
                  </a:lnTo>
                  <a:lnTo>
                    <a:pt x="0" y="80969"/>
                  </a:lnTo>
                  <a:lnTo>
                    <a:pt x="2590" y="68779"/>
                  </a:lnTo>
                  <a:lnTo>
                    <a:pt x="13880" y="54003"/>
                  </a:lnTo>
                  <a:lnTo>
                    <a:pt x="65569" y="4314"/>
                  </a:lnTo>
                  <a:lnTo>
                    <a:pt x="73810" y="793"/>
                  </a:lnTo>
                  <a:lnTo>
                    <a:pt x="92327" y="0"/>
                  </a:lnTo>
                  <a:lnTo>
                    <a:pt x="109135" y="6667"/>
                  </a:lnTo>
                  <a:lnTo>
                    <a:pt x="124404" y="18599"/>
                  </a:lnTo>
                  <a:lnTo>
                    <a:pt x="144984" y="45047"/>
                  </a:lnTo>
                  <a:lnTo>
                    <a:pt x="166848" y="101401"/>
                  </a:lnTo>
                  <a:lnTo>
                    <a:pt x="167991" y="125043"/>
                  </a:lnTo>
                  <a:lnTo>
                    <a:pt x="163430" y="147250"/>
                  </a:lnTo>
                  <a:lnTo>
                    <a:pt x="147709" y="178313"/>
                  </a:lnTo>
                  <a:lnTo>
                    <a:pt x="134919" y="195101"/>
                  </a:lnTo>
                  <a:lnTo>
                    <a:pt x="128233" y="198175"/>
                  </a:lnTo>
                  <a:lnTo>
                    <a:pt x="121435" y="197884"/>
                  </a:lnTo>
                  <a:lnTo>
                    <a:pt x="114564" y="195350"/>
                  </a:lnTo>
                  <a:lnTo>
                    <a:pt x="112323" y="191322"/>
                  </a:lnTo>
                  <a:lnTo>
                    <a:pt x="113169" y="186296"/>
                  </a:lnTo>
                  <a:lnTo>
                    <a:pt x="116072" y="180606"/>
                  </a:lnTo>
                  <a:lnTo>
                    <a:pt x="128657" y="171164"/>
                  </a:lnTo>
                  <a:lnTo>
                    <a:pt x="136926" y="167009"/>
                  </a:lnTo>
                  <a:lnTo>
                    <a:pt x="155473" y="165511"/>
                  </a:lnTo>
                  <a:lnTo>
                    <a:pt x="195975" y="174081"/>
                  </a:lnTo>
                  <a:lnTo>
                    <a:pt x="221692" y="189252"/>
                  </a:lnTo>
                  <a:lnTo>
                    <a:pt x="244131" y="219743"/>
                  </a:lnTo>
                  <a:lnTo>
                    <a:pt x="268277" y="277350"/>
                  </a:lnTo>
                  <a:lnTo>
                    <a:pt x="273513" y="303849"/>
                  </a:lnTo>
                  <a:lnTo>
                    <a:pt x="267342" y="355869"/>
                  </a:lnTo>
                  <a:lnTo>
                    <a:pt x="250306" y="411004"/>
                  </a:lnTo>
                  <a:lnTo>
                    <a:pt x="231552" y="441685"/>
                  </a:lnTo>
                  <a:lnTo>
                    <a:pt x="204288" y="464944"/>
                  </a:lnTo>
                  <a:lnTo>
                    <a:pt x="153225" y="487788"/>
                  </a:lnTo>
                  <a:lnTo>
                    <a:pt x="110630" y="487703"/>
                  </a:lnTo>
                  <a:lnTo>
                    <a:pt x="47377" y="468759"/>
                  </a:lnTo>
                  <a:lnTo>
                    <a:pt x="27123" y="464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21844" y="4282080"/>
              <a:ext cx="129703" cy="213589"/>
            </a:xfrm>
            <a:custGeom>
              <a:avLst/>
              <a:gdLst/>
              <a:ahLst/>
              <a:cxnLst/>
              <a:rect l="0" t="0" r="0" b="0"/>
              <a:pathLst>
                <a:path w="129703" h="213589">
                  <a:moveTo>
                    <a:pt x="0" y="13546"/>
                  </a:moveTo>
                  <a:lnTo>
                    <a:pt x="16768" y="2368"/>
                  </a:lnTo>
                  <a:lnTo>
                    <a:pt x="37478" y="0"/>
                  </a:lnTo>
                  <a:lnTo>
                    <a:pt x="83312" y="8011"/>
                  </a:lnTo>
                  <a:lnTo>
                    <a:pt x="89467" y="13366"/>
                  </a:lnTo>
                  <a:lnTo>
                    <a:pt x="92400" y="20445"/>
                  </a:lnTo>
                  <a:lnTo>
                    <a:pt x="93186" y="28674"/>
                  </a:lnTo>
                  <a:lnTo>
                    <a:pt x="87819" y="44057"/>
                  </a:lnTo>
                  <a:lnTo>
                    <a:pt x="76466" y="58692"/>
                  </a:lnTo>
                  <a:lnTo>
                    <a:pt x="59721" y="72996"/>
                  </a:lnTo>
                  <a:lnTo>
                    <a:pt x="58531" y="77746"/>
                  </a:lnTo>
                  <a:lnTo>
                    <a:pt x="62418" y="80913"/>
                  </a:lnTo>
                  <a:lnTo>
                    <a:pt x="76875" y="86771"/>
                  </a:lnTo>
                  <a:lnTo>
                    <a:pt x="112260" y="116184"/>
                  </a:lnTo>
                  <a:lnTo>
                    <a:pt x="127759" y="142223"/>
                  </a:lnTo>
                  <a:lnTo>
                    <a:pt x="129702" y="161983"/>
                  </a:lnTo>
                  <a:lnTo>
                    <a:pt x="125496" y="181294"/>
                  </a:lnTo>
                  <a:lnTo>
                    <a:pt x="115828" y="197676"/>
                  </a:lnTo>
                  <a:lnTo>
                    <a:pt x="107634" y="202979"/>
                  </a:lnTo>
                  <a:lnTo>
                    <a:pt x="74916" y="210445"/>
                  </a:lnTo>
                  <a:lnTo>
                    <a:pt x="31586" y="21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69202" y="4556066"/>
              <a:ext cx="200042" cy="34360"/>
            </a:xfrm>
            <a:custGeom>
              <a:avLst/>
              <a:gdLst/>
              <a:ahLst/>
              <a:cxnLst/>
              <a:rect l="0" t="0" r="0" b="0"/>
              <a:pathLst>
                <a:path w="200042" h="34360">
                  <a:moveTo>
                    <a:pt x="200041" y="13301"/>
                  </a:moveTo>
                  <a:lnTo>
                    <a:pt x="188863" y="2123"/>
                  </a:lnTo>
                  <a:lnTo>
                    <a:pt x="182060" y="0"/>
                  </a:lnTo>
                  <a:lnTo>
                    <a:pt x="154549" y="2601"/>
                  </a:lnTo>
                  <a:lnTo>
                    <a:pt x="103924" y="10841"/>
                  </a:lnTo>
                  <a:lnTo>
                    <a:pt x="43275" y="18405"/>
                  </a:lnTo>
                  <a:lnTo>
                    <a:pt x="0" y="34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36957" y="4558839"/>
              <a:ext cx="121759" cy="285477"/>
            </a:xfrm>
            <a:custGeom>
              <a:avLst/>
              <a:gdLst/>
              <a:ahLst/>
              <a:cxnLst/>
              <a:rect l="0" t="0" r="0" b="0"/>
              <a:pathLst>
                <a:path w="121759" h="285477">
                  <a:moveTo>
                    <a:pt x="121758" y="73699"/>
                  </a:moveTo>
                  <a:lnTo>
                    <a:pt x="82216" y="129359"/>
                  </a:lnTo>
                  <a:lnTo>
                    <a:pt x="66758" y="155702"/>
                  </a:lnTo>
                  <a:lnTo>
                    <a:pt x="26794" y="211299"/>
                  </a:lnTo>
                  <a:lnTo>
                    <a:pt x="15211" y="233121"/>
                  </a:lnTo>
                  <a:lnTo>
                    <a:pt x="10063" y="258417"/>
                  </a:lnTo>
                  <a:lnTo>
                    <a:pt x="12200" y="268204"/>
                  </a:lnTo>
                  <a:lnTo>
                    <a:pt x="17134" y="275899"/>
                  </a:lnTo>
                  <a:lnTo>
                    <a:pt x="23932" y="282199"/>
                  </a:lnTo>
                  <a:lnTo>
                    <a:pt x="33144" y="285229"/>
                  </a:lnTo>
                  <a:lnTo>
                    <a:pt x="55858" y="285476"/>
                  </a:lnTo>
                  <a:lnTo>
                    <a:pt x="75311" y="278566"/>
                  </a:lnTo>
                  <a:lnTo>
                    <a:pt x="91756" y="266527"/>
                  </a:lnTo>
                  <a:lnTo>
                    <a:pt x="106864" y="249478"/>
                  </a:lnTo>
                  <a:lnTo>
                    <a:pt x="110659" y="238848"/>
                  </a:lnTo>
                  <a:lnTo>
                    <a:pt x="111755" y="214559"/>
                  </a:lnTo>
                  <a:lnTo>
                    <a:pt x="105224" y="194406"/>
                  </a:lnTo>
                  <a:lnTo>
                    <a:pt x="61745" y="131601"/>
                  </a:lnTo>
                  <a:lnTo>
                    <a:pt x="10886" y="78826"/>
                  </a:lnTo>
                  <a:lnTo>
                    <a:pt x="2292" y="57650"/>
                  </a:lnTo>
                  <a:lnTo>
                    <a:pt x="0" y="45453"/>
                  </a:lnTo>
                  <a:lnTo>
                    <a:pt x="1981" y="36151"/>
                  </a:lnTo>
                  <a:lnTo>
                    <a:pt x="6812" y="28780"/>
                  </a:lnTo>
                  <a:lnTo>
                    <a:pt x="21538" y="17470"/>
                  </a:lnTo>
                  <a:lnTo>
                    <a:pt x="39781" y="8545"/>
                  </a:lnTo>
                  <a:lnTo>
                    <a:pt x="59587" y="6917"/>
                  </a:lnTo>
                  <a:lnTo>
                    <a:pt x="77749" y="7754"/>
                  </a:lnTo>
                  <a:lnTo>
                    <a:pt x="1007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04733" y="4253513"/>
              <a:ext cx="964273" cy="829167"/>
            </a:xfrm>
            <a:custGeom>
              <a:avLst/>
              <a:gdLst/>
              <a:ahLst/>
              <a:cxnLst/>
              <a:rect l="0" t="0" r="0" b="0"/>
              <a:pathLst>
                <a:path w="964273" h="829167">
                  <a:moveTo>
                    <a:pt x="459184" y="21057"/>
                  </a:moveTo>
                  <a:lnTo>
                    <a:pt x="436827" y="32235"/>
                  </a:lnTo>
                  <a:lnTo>
                    <a:pt x="413373" y="34603"/>
                  </a:lnTo>
                  <a:lnTo>
                    <a:pt x="388520" y="35266"/>
                  </a:lnTo>
                  <a:lnTo>
                    <a:pt x="343970" y="54756"/>
                  </a:lnTo>
                  <a:lnTo>
                    <a:pt x="282401" y="88015"/>
                  </a:lnTo>
                  <a:lnTo>
                    <a:pt x="227298" y="122107"/>
                  </a:lnTo>
                  <a:lnTo>
                    <a:pt x="171354" y="167619"/>
                  </a:lnTo>
                  <a:lnTo>
                    <a:pt x="116413" y="210404"/>
                  </a:lnTo>
                  <a:lnTo>
                    <a:pt x="82711" y="243276"/>
                  </a:lnTo>
                  <a:lnTo>
                    <a:pt x="42352" y="298267"/>
                  </a:lnTo>
                  <a:lnTo>
                    <a:pt x="14164" y="358273"/>
                  </a:lnTo>
                  <a:lnTo>
                    <a:pt x="744" y="402483"/>
                  </a:lnTo>
                  <a:lnTo>
                    <a:pt x="0" y="461994"/>
                  </a:lnTo>
                  <a:lnTo>
                    <a:pt x="5928" y="489600"/>
                  </a:lnTo>
                  <a:lnTo>
                    <a:pt x="29799" y="546792"/>
                  </a:lnTo>
                  <a:lnTo>
                    <a:pt x="56744" y="600034"/>
                  </a:lnTo>
                  <a:lnTo>
                    <a:pt x="72051" y="628563"/>
                  </a:lnTo>
                  <a:lnTo>
                    <a:pt x="118904" y="689724"/>
                  </a:lnTo>
                  <a:lnTo>
                    <a:pt x="166478" y="733340"/>
                  </a:lnTo>
                  <a:lnTo>
                    <a:pt x="225637" y="765441"/>
                  </a:lnTo>
                  <a:lnTo>
                    <a:pt x="279946" y="792950"/>
                  </a:lnTo>
                  <a:lnTo>
                    <a:pt x="328502" y="809962"/>
                  </a:lnTo>
                  <a:lnTo>
                    <a:pt x="388137" y="824587"/>
                  </a:lnTo>
                  <a:lnTo>
                    <a:pt x="451042" y="829166"/>
                  </a:lnTo>
                  <a:lnTo>
                    <a:pt x="502809" y="823138"/>
                  </a:lnTo>
                  <a:lnTo>
                    <a:pt x="557748" y="816012"/>
                  </a:lnTo>
                  <a:lnTo>
                    <a:pt x="616226" y="799941"/>
                  </a:lnTo>
                  <a:lnTo>
                    <a:pt x="676873" y="781419"/>
                  </a:lnTo>
                  <a:lnTo>
                    <a:pt x="732476" y="750412"/>
                  </a:lnTo>
                  <a:lnTo>
                    <a:pt x="790467" y="699799"/>
                  </a:lnTo>
                  <a:lnTo>
                    <a:pt x="843579" y="641745"/>
                  </a:lnTo>
                  <a:lnTo>
                    <a:pt x="887198" y="579024"/>
                  </a:lnTo>
                  <a:lnTo>
                    <a:pt x="920379" y="515892"/>
                  </a:lnTo>
                  <a:lnTo>
                    <a:pt x="942761" y="460133"/>
                  </a:lnTo>
                  <a:lnTo>
                    <a:pt x="957388" y="406485"/>
                  </a:lnTo>
                  <a:lnTo>
                    <a:pt x="963136" y="343592"/>
                  </a:lnTo>
                  <a:lnTo>
                    <a:pt x="964272" y="281776"/>
                  </a:lnTo>
                  <a:lnTo>
                    <a:pt x="958907" y="224765"/>
                  </a:lnTo>
                  <a:lnTo>
                    <a:pt x="930733" y="167314"/>
                  </a:lnTo>
                  <a:lnTo>
                    <a:pt x="913717" y="142121"/>
                  </a:lnTo>
                  <a:lnTo>
                    <a:pt x="858501" y="98419"/>
                  </a:lnTo>
                  <a:lnTo>
                    <a:pt x="803404" y="57977"/>
                  </a:lnTo>
                  <a:lnTo>
                    <a:pt x="743246" y="35797"/>
                  </a:lnTo>
                  <a:lnTo>
                    <a:pt x="681872" y="17640"/>
                  </a:lnTo>
                  <a:lnTo>
                    <a:pt x="628907" y="4698"/>
                  </a:lnTo>
                  <a:lnTo>
                    <a:pt x="580312" y="1392"/>
                  </a:lnTo>
                  <a:lnTo>
                    <a:pt x="528869" y="1582"/>
                  </a:lnTo>
                  <a:lnTo>
                    <a:pt x="478921" y="6188"/>
                  </a:lnTo>
                  <a:lnTo>
                    <a:pt x="4275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810096" y="22747"/>
            <a:ext cx="2095770" cy="693773"/>
            <a:chOff x="810096" y="22747"/>
            <a:chExt cx="2095770" cy="693773"/>
          </a:xfrm>
        </p:grpSpPr>
        <p:sp>
          <p:nvSpPr>
            <p:cNvPr id="2" name="Freeform 1"/>
            <p:cNvSpPr/>
            <p:nvPr/>
          </p:nvSpPr>
          <p:spPr>
            <a:xfrm>
              <a:off x="810096" y="184015"/>
              <a:ext cx="284868" cy="532505"/>
            </a:xfrm>
            <a:custGeom>
              <a:avLst/>
              <a:gdLst/>
              <a:ahLst/>
              <a:cxnLst/>
              <a:rect l="0" t="0" r="0" b="0"/>
              <a:pathLst>
                <a:path w="284868" h="532505">
                  <a:moveTo>
                    <a:pt x="284867" y="100254"/>
                  </a:moveTo>
                  <a:lnTo>
                    <a:pt x="239086" y="154368"/>
                  </a:lnTo>
                  <a:lnTo>
                    <a:pt x="198033" y="211799"/>
                  </a:lnTo>
                  <a:lnTo>
                    <a:pt x="144930" y="274494"/>
                  </a:lnTo>
                  <a:lnTo>
                    <a:pt x="127916" y="299357"/>
                  </a:lnTo>
                  <a:lnTo>
                    <a:pt x="104343" y="353446"/>
                  </a:lnTo>
                  <a:lnTo>
                    <a:pt x="77503" y="409190"/>
                  </a:lnTo>
                  <a:lnTo>
                    <a:pt x="62249" y="445644"/>
                  </a:lnTo>
                  <a:lnTo>
                    <a:pt x="60364" y="467840"/>
                  </a:lnTo>
                  <a:lnTo>
                    <a:pt x="64595" y="488234"/>
                  </a:lnTo>
                  <a:lnTo>
                    <a:pt x="74275" y="505096"/>
                  </a:lnTo>
                  <a:lnTo>
                    <a:pt x="98467" y="527743"/>
                  </a:lnTo>
                  <a:lnTo>
                    <a:pt x="107958" y="531476"/>
                  </a:lnTo>
                  <a:lnTo>
                    <a:pt x="127862" y="532504"/>
                  </a:lnTo>
                  <a:lnTo>
                    <a:pt x="145287" y="525942"/>
                  </a:lnTo>
                  <a:lnTo>
                    <a:pt x="181127" y="502665"/>
                  </a:lnTo>
                  <a:lnTo>
                    <a:pt x="195087" y="486164"/>
                  </a:lnTo>
                  <a:lnTo>
                    <a:pt x="224691" y="429450"/>
                  </a:lnTo>
                  <a:lnTo>
                    <a:pt x="233946" y="406831"/>
                  </a:lnTo>
                  <a:lnTo>
                    <a:pt x="235719" y="381959"/>
                  </a:lnTo>
                  <a:lnTo>
                    <a:pt x="232915" y="327865"/>
                  </a:lnTo>
                  <a:lnTo>
                    <a:pt x="221251" y="291697"/>
                  </a:lnTo>
                  <a:lnTo>
                    <a:pt x="195179" y="249204"/>
                  </a:lnTo>
                  <a:lnTo>
                    <a:pt x="167436" y="225756"/>
                  </a:lnTo>
                  <a:lnTo>
                    <a:pt x="105741" y="191827"/>
                  </a:lnTo>
                  <a:lnTo>
                    <a:pt x="43869" y="164931"/>
                  </a:lnTo>
                  <a:lnTo>
                    <a:pt x="4722" y="125712"/>
                  </a:lnTo>
                  <a:lnTo>
                    <a:pt x="1008" y="117226"/>
                  </a:lnTo>
                  <a:lnTo>
                    <a:pt x="0" y="98438"/>
                  </a:lnTo>
                  <a:lnTo>
                    <a:pt x="6010" y="68131"/>
                  </a:lnTo>
                  <a:lnTo>
                    <a:pt x="20789" y="42513"/>
                  </a:lnTo>
                  <a:lnTo>
                    <a:pt x="51164" y="14515"/>
                  </a:lnTo>
                  <a:lnTo>
                    <a:pt x="76494" y="3656"/>
                  </a:lnTo>
                  <a:lnTo>
                    <a:pt x="104519" y="0"/>
                  </a:lnTo>
                  <a:lnTo>
                    <a:pt x="150842" y="5688"/>
                  </a:lnTo>
                  <a:lnTo>
                    <a:pt x="186665" y="21672"/>
                  </a:lnTo>
                  <a:lnTo>
                    <a:pt x="210277" y="40056"/>
                  </a:lnTo>
                  <a:lnTo>
                    <a:pt x="221696" y="58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8359" y="51882"/>
              <a:ext cx="121403" cy="180263"/>
            </a:xfrm>
            <a:custGeom>
              <a:avLst/>
              <a:gdLst/>
              <a:ahLst/>
              <a:cxnLst/>
              <a:rect l="0" t="0" r="0" b="0"/>
              <a:pathLst>
                <a:path w="121403" h="180263">
                  <a:moveTo>
                    <a:pt x="5589" y="63931"/>
                  </a:moveTo>
                  <a:lnTo>
                    <a:pt x="0" y="47163"/>
                  </a:lnTo>
                  <a:lnTo>
                    <a:pt x="693" y="39884"/>
                  </a:lnTo>
                  <a:lnTo>
                    <a:pt x="7702" y="25558"/>
                  </a:lnTo>
                  <a:lnTo>
                    <a:pt x="24802" y="4338"/>
                  </a:lnTo>
                  <a:lnTo>
                    <a:pt x="32436" y="806"/>
                  </a:lnTo>
                  <a:lnTo>
                    <a:pt x="50276" y="0"/>
                  </a:lnTo>
                  <a:lnTo>
                    <a:pt x="80051" y="11713"/>
                  </a:lnTo>
                  <a:lnTo>
                    <a:pt x="94445" y="29805"/>
                  </a:lnTo>
                  <a:lnTo>
                    <a:pt x="103572" y="54613"/>
                  </a:lnTo>
                  <a:lnTo>
                    <a:pt x="107540" y="99125"/>
                  </a:lnTo>
                  <a:lnTo>
                    <a:pt x="104323" y="124026"/>
                  </a:lnTo>
                  <a:lnTo>
                    <a:pt x="95874" y="143672"/>
                  </a:lnTo>
                  <a:lnTo>
                    <a:pt x="83150" y="160203"/>
                  </a:lnTo>
                  <a:lnTo>
                    <a:pt x="65797" y="175349"/>
                  </a:lnTo>
                  <a:lnTo>
                    <a:pt x="56256" y="179154"/>
                  </a:lnTo>
                  <a:lnTo>
                    <a:pt x="36296" y="180262"/>
                  </a:lnTo>
                  <a:lnTo>
                    <a:pt x="27230" y="176580"/>
                  </a:lnTo>
                  <a:lnTo>
                    <a:pt x="10918" y="163130"/>
                  </a:lnTo>
                  <a:lnTo>
                    <a:pt x="7972" y="155800"/>
                  </a:lnTo>
                  <a:lnTo>
                    <a:pt x="8347" y="148574"/>
                  </a:lnTo>
                  <a:lnTo>
                    <a:pt x="10937" y="141416"/>
                  </a:lnTo>
                  <a:lnTo>
                    <a:pt x="23174" y="130344"/>
                  </a:lnTo>
                  <a:lnTo>
                    <a:pt x="31350" y="125754"/>
                  </a:lnTo>
                  <a:lnTo>
                    <a:pt x="49794" y="123773"/>
                  </a:lnTo>
                  <a:lnTo>
                    <a:pt x="90230" y="132034"/>
                  </a:lnTo>
                  <a:lnTo>
                    <a:pt x="121402" y="148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295956"/>
              <a:ext cx="252685" cy="19899"/>
            </a:xfrm>
            <a:custGeom>
              <a:avLst/>
              <a:gdLst/>
              <a:ahLst/>
              <a:cxnLst/>
              <a:rect l="0" t="0" r="0" b="0"/>
              <a:pathLst>
                <a:path w="252685" h="19899">
                  <a:moveTo>
                    <a:pt x="252684" y="9370"/>
                  </a:moveTo>
                  <a:lnTo>
                    <a:pt x="219062" y="3304"/>
                  </a:lnTo>
                  <a:lnTo>
                    <a:pt x="170480" y="4706"/>
                  </a:lnTo>
                  <a:lnTo>
                    <a:pt x="121153" y="0"/>
                  </a:lnTo>
                  <a:lnTo>
                    <a:pt x="59113" y="7476"/>
                  </a:lnTo>
                  <a:lnTo>
                    <a:pt x="0" y="19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7350" y="379025"/>
              <a:ext cx="229469" cy="252133"/>
            </a:xfrm>
            <a:custGeom>
              <a:avLst/>
              <a:gdLst/>
              <a:ahLst/>
              <a:cxnLst/>
              <a:rect l="0" t="0" r="0" b="0"/>
              <a:pathLst>
                <a:path w="229469" h="252133">
                  <a:moveTo>
                    <a:pt x="144525" y="0"/>
                  </a:moveTo>
                  <a:lnTo>
                    <a:pt x="133347" y="11179"/>
                  </a:lnTo>
                  <a:lnTo>
                    <a:pt x="115381" y="16667"/>
                  </a:lnTo>
                  <a:lnTo>
                    <a:pt x="53383" y="19309"/>
                  </a:lnTo>
                  <a:lnTo>
                    <a:pt x="30318" y="15211"/>
                  </a:lnTo>
                  <a:lnTo>
                    <a:pt x="20424" y="15990"/>
                  </a:lnTo>
                  <a:lnTo>
                    <a:pt x="3191" y="23095"/>
                  </a:lnTo>
                  <a:lnTo>
                    <a:pt x="0" y="28265"/>
                  </a:lnTo>
                  <a:lnTo>
                    <a:pt x="212" y="34051"/>
                  </a:lnTo>
                  <a:lnTo>
                    <a:pt x="13910" y="83817"/>
                  </a:lnTo>
                  <a:lnTo>
                    <a:pt x="16284" y="110172"/>
                  </a:lnTo>
                  <a:lnTo>
                    <a:pt x="19257" y="116732"/>
                  </a:lnTo>
                  <a:lnTo>
                    <a:pt x="23578" y="118765"/>
                  </a:lnTo>
                  <a:lnTo>
                    <a:pt x="82286" y="101332"/>
                  </a:lnTo>
                  <a:lnTo>
                    <a:pt x="118805" y="102294"/>
                  </a:lnTo>
                  <a:lnTo>
                    <a:pt x="153672" y="115578"/>
                  </a:lnTo>
                  <a:lnTo>
                    <a:pt x="203449" y="154706"/>
                  </a:lnTo>
                  <a:lnTo>
                    <a:pt x="225025" y="181150"/>
                  </a:lnTo>
                  <a:lnTo>
                    <a:pt x="228607" y="190957"/>
                  </a:lnTo>
                  <a:lnTo>
                    <a:pt x="229468" y="211212"/>
                  </a:lnTo>
                  <a:lnTo>
                    <a:pt x="219712" y="231912"/>
                  </a:lnTo>
                  <a:lnTo>
                    <a:pt x="212198" y="242346"/>
                  </a:lnTo>
                  <a:lnTo>
                    <a:pt x="202508" y="248132"/>
                  </a:lnTo>
                  <a:lnTo>
                    <a:pt x="150216" y="252132"/>
                  </a:lnTo>
                  <a:lnTo>
                    <a:pt x="120148" y="250099"/>
                  </a:lnTo>
                  <a:lnTo>
                    <a:pt x="95087" y="241397"/>
                  </a:lnTo>
                  <a:lnTo>
                    <a:pt x="78489" y="229730"/>
                  </a:lnTo>
                  <a:lnTo>
                    <a:pt x="6029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368497"/>
              <a:ext cx="84229" cy="24971"/>
            </a:xfrm>
            <a:custGeom>
              <a:avLst/>
              <a:gdLst/>
              <a:ahLst/>
              <a:cxnLst/>
              <a:rect l="0" t="0" r="0" b="0"/>
              <a:pathLst>
                <a:path w="84229" h="24971">
                  <a:moveTo>
                    <a:pt x="84228" y="0"/>
                  </a:moveTo>
                  <a:lnTo>
                    <a:pt x="73049" y="11178"/>
                  </a:lnTo>
                  <a:lnTo>
                    <a:pt x="43741" y="23719"/>
                  </a:lnTo>
                  <a:lnTo>
                    <a:pt x="24900" y="249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59888" y="120392"/>
              <a:ext cx="270012" cy="402905"/>
            </a:xfrm>
            <a:custGeom>
              <a:avLst/>
              <a:gdLst/>
              <a:ahLst/>
              <a:cxnLst/>
              <a:rect l="0" t="0" r="0" b="0"/>
              <a:pathLst>
                <a:path w="270012" h="402905">
                  <a:moveTo>
                    <a:pt x="209023" y="5949"/>
                  </a:moveTo>
                  <a:lnTo>
                    <a:pt x="197845" y="17128"/>
                  </a:lnTo>
                  <a:lnTo>
                    <a:pt x="179879" y="22616"/>
                  </a:lnTo>
                  <a:lnTo>
                    <a:pt x="156296" y="23885"/>
                  </a:lnTo>
                  <a:lnTo>
                    <a:pt x="116711" y="16853"/>
                  </a:lnTo>
                  <a:lnTo>
                    <a:pt x="61414" y="348"/>
                  </a:lnTo>
                  <a:lnTo>
                    <a:pt x="22568" y="0"/>
                  </a:lnTo>
                  <a:lnTo>
                    <a:pt x="11020" y="1983"/>
                  </a:lnTo>
                  <a:lnTo>
                    <a:pt x="4492" y="6815"/>
                  </a:lnTo>
                  <a:lnTo>
                    <a:pt x="1309" y="13545"/>
                  </a:lnTo>
                  <a:lnTo>
                    <a:pt x="0" y="66828"/>
                  </a:lnTo>
                  <a:lnTo>
                    <a:pt x="7568" y="127050"/>
                  </a:lnTo>
                  <a:lnTo>
                    <a:pt x="11549" y="134646"/>
                  </a:lnTo>
                  <a:lnTo>
                    <a:pt x="17712" y="138541"/>
                  </a:lnTo>
                  <a:lnTo>
                    <a:pt x="25331" y="139967"/>
                  </a:lnTo>
                  <a:lnTo>
                    <a:pt x="43154" y="135313"/>
                  </a:lnTo>
                  <a:lnTo>
                    <a:pt x="63944" y="127785"/>
                  </a:lnTo>
                  <a:lnTo>
                    <a:pt x="100786" y="124717"/>
                  </a:lnTo>
                  <a:lnTo>
                    <a:pt x="134449" y="131867"/>
                  </a:lnTo>
                  <a:lnTo>
                    <a:pt x="174146" y="154651"/>
                  </a:lnTo>
                  <a:lnTo>
                    <a:pt x="230716" y="195577"/>
                  </a:lnTo>
                  <a:lnTo>
                    <a:pt x="249080" y="210721"/>
                  </a:lnTo>
                  <a:lnTo>
                    <a:pt x="261141" y="229150"/>
                  </a:lnTo>
                  <a:lnTo>
                    <a:pt x="270011" y="285218"/>
                  </a:lnTo>
                  <a:lnTo>
                    <a:pt x="269208" y="327212"/>
                  </a:lnTo>
                  <a:lnTo>
                    <a:pt x="255192" y="361231"/>
                  </a:lnTo>
                  <a:lnTo>
                    <a:pt x="242801" y="378712"/>
                  </a:lnTo>
                  <a:lnTo>
                    <a:pt x="226375" y="391160"/>
                  </a:lnTo>
                  <a:lnTo>
                    <a:pt x="206207" y="399423"/>
                  </a:lnTo>
                  <a:lnTo>
                    <a:pt x="168545" y="402904"/>
                  </a:lnTo>
                  <a:lnTo>
                    <a:pt x="105571" y="391120"/>
                  </a:lnTo>
                  <a:lnTo>
                    <a:pt x="46124" y="374332"/>
                  </a:lnTo>
                  <a:lnTo>
                    <a:pt x="19511" y="363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89186" y="22747"/>
              <a:ext cx="228176" cy="194972"/>
            </a:xfrm>
            <a:custGeom>
              <a:avLst/>
              <a:gdLst/>
              <a:ahLst/>
              <a:cxnLst/>
              <a:rect l="0" t="0" r="0" b="0"/>
              <a:pathLst>
                <a:path w="228176" h="194972">
                  <a:moveTo>
                    <a:pt x="21881" y="29895"/>
                  </a:moveTo>
                  <a:lnTo>
                    <a:pt x="5113" y="35484"/>
                  </a:lnTo>
                  <a:lnTo>
                    <a:pt x="1344" y="33621"/>
                  </a:lnTo>
                  <a:lnTo>
                    <a:pt x="0" y="28870"/>
                  </a:lnTo>
                  <a:lnTo>
                    <a:pt x="275" y="22192"/>
                  </a:lnTo>
                  <a:lnTo>
                    <a:pt x="3967" y="16571"/>
                  </a:lnTo>
                  <a:lnTo>
                    <a:pt x="17429" y="7206"/>
                  </a:lnTo>
                  <a:lnTo>
                    <a:pt x="50327" y="945"/>
                  </a:lnTo>
                  <a:lnTo>
                    <a:pt x="102196" y="0"/>
                  </a:lnTo>
                  <a:lnTo>
                    <a:pt x="125427" y="4130"/>
                  </a:lnTo>
                  <a:lnTo>
                    <a:pt x="133025" y="10379"/>
                  </a:lnTo>
                  <a:lnTo>
                    <a:pt x="141469" y="29800"/>
                  </a:lnTo>
                  <a:lnTo>
                    <a:pt x="141380" y="39190"/>
                  </a:lnTo>
                  <a:lnTo>
                    <a:pt x="135043" y="55863"/>
                  </a:lnTo>
                  <a:lnTo>
                    <a:pt x="135927" y="60075"/>
                  </a:lnTo>
                  <a:lnTo>
                    <a:pt x="140025" y="61713"/>
                  </a:lnTo>
                  <a:lnTo>
                    <a:pt x="153938" y="62754"/>
                  </a:lnTo>
                  <a:lnTo>
                    <a:pt x="180332" y="71086"/>
                  </a:lnTo>
                  <a:lnTo>
                    <a:pt x="218019" y="100888"/>
                  </a:lnTo>
                  <a:lnTo>
                    <a:pt x="226037" y="120719"/>
                  </a:lnTo>
                  <a:lnTo>
                    <a:pt x="228175" y="132558"/>
                  </a:lnTo>
                  <a:lnTo>
                    <a:pt x="224311" y="155072"/>
                  </a:lnTo>
                  <a:lnTo>
                    <a:pt x="220005" y="165989"/>
                  </a:lnTo>
                  <a:lnTo>
                    <a:pt x="212455" y="174436"/>
                  </a:lnTo>
                  <a:lnTo>
                    <a:pt x="191589" y="186942"/>
                  </a:lnTo>
                  <a:lnTo>
                    <a:pt x="153533" y="194971"/>
                  </a:lnTo>
                  <a:lnTo>
                    <a:pt x="118211" y="191760"/>
                  </a:lnTo>
                  <a:lnTo>
                    <a:pt x="74523" y="177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0010" y="252683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42114"/>
                  </a:moveTo>
                  <a:lnTo>
                    <a:pt x="310266" y="25347"/>
                  </a:lnTo>
                  <a:lnTo>
                    <a:pt x="305110" y="21577"/>
                  </a:lnTo>
                  <a:lnTo>
                    <a:pt x="298163" y="20234"/>
                  </a:lnTo>
                  <a:lnTo>
                    <a:pt x="242165" y="19779"/>
                  </a:lnTo>
                  <a:lnTo>
                    <a:pt x="194455" y="13790"/>
                  </a:lnTo>
                  <a:lnTo>
                    <a:pt x="143274" y="11495"/>
                  </a:lnTo>
                  <a:lnTo>
                    <a:pt x="92234" y="10815"/>
                  </a:lnTo>
                  <a:lnTo>
                    <a:pt x="35593" y="74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2667072" y="315854"/>
            <a:ext cx="207759" cy="242951"/>
          </a:xfrm>
          <a:custGeom>
            <a:avLst/>
            <a:gdLst/>
            <a:ahLst/>
            <a:cxnLst/>
            <a:rect l="0" t="0" r="0" b="0"/>
            <a:pathLst>
              <a:path w="207759" h="242951">
                <a:moveTo>
                  <a:pt x="154565" y="0"/>
                </a:moveTo>
                <a:lnTo>
                  <a:pt x="148976" y="16768"/>
                </a:lnTo>
                <a:lnTo>
                  <a:pt x="136873" y="28120"/>
                </a:lnTo>
                <a:lnTo>
                  <a:pt x="128732" y="32785"/>
                </a:lnTo>
                <a:lnTo>
                  <a:pt x="107209" y="34848"/>
                </a:lnTo>
                <a:lnTo>
                  <a:pt x="55263" y="32230"/>
                </a:lnTo>
                <a:lnTo>
                  <a:pt x="13878" y="37366"/>
                </a:lnTo>
                <a:lnTo>
                  <a:pt x="5791" y="42458"/>
                </a:lnTo>
                <a:lnTo>
                  <a:pt x="1570" y="49363"/>
                </a:lnTo>
                <a:lnTo>
                  <a:pt x="0" y="67563"/>
                </a:lnTo>
                <a:lnTo>
                  <a:pt x="5991" y="130892"/>
                </a:lnTo>
                <a:lnTo>
                  <a:pt x="8723" y="137565"/>
                </a:lnTo>
                <a:lnTo>
                  <a:pt x="12883" y="139673"/>
                </a:lnTo>
                <a:lnTo>
                  <a:pt x="24915" y="135777"/>
                </a:lnTo>
                <a:lnTo>
                  <a:pt x="52589" y="122769"/>
                </a:lnTo>
                <a:lnTo>
                  <a:pt x="103269" y="117188"/>
                </a:lnTo>
                <a:lnTo>
                  <a:pt x="141316" y="119340"/>
                </a:lnTo>
                <a:lnTo>
                  <a:pt x="162714" y="125570"/>
                </a:lnTo>
                <a:lnTo>
                  <a:pt x="195516" y="148633"/>
                </a:lnTo>
                <a:lnTo>
                  <a:pt x="202922" y="155241"/>
                </a:lnTo>
                <a:lnTo>
                  <a:pt x="206690" y="164325"/>
                </a:lnTo>
                <a:lnTo>
                  <a:pt x="207758" y="186898"/>
                </a:lnTo>
                <a:lnTo>
                  <a:pt x="201213" y="206288"/>
                </a:lnTo>
                <a:lnTo>
                  <a:pt x="196192" y="214735"/>
                </a:lnTo>
                <a:lnTo>
                  <a:pt x="166769" y="237801"/>
                </a:lnTo>
                <a:lnTo>
                  <a:pt x="144781" y="242950"/>
                </a:lnTo>
                <a:lnTo>
                  <a:pt x="90891" y="242313"/>
                </a:lnTo>
                <a:lnTo>
                  <a:pt x="28223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829061" y="1635928"/>
            <a:ext cx="971313" cy="877064"/>
            <a:chOff x="829061" y="1635928"/>
            <a:chExt cx="971313" cy="877064"/>
          </a:xfrm>
        </p:grpSpPr>
        <p:sp>
          <p:nvSpPr>
            <p:cNvPr id="12" name="Freeform 11"/>
            <p:cNvSpPr/>
            <p:nvPr/>
          </p:nvSpPr>
          <p:spPr>
            <a:xfrm>
              <a:off x="829061" y="1886490"/>
              <a:ext cx="318546" cy="602103"/>
            </a:xfrm>
            <a:custGeom>
              <a:avLst/>
              <a:gdLst/>
              <a:ahLst/>
              <a:cxnLst/>
              <a:rect l="0" t="0" r="0" b="0"/>
              <a:pathLst>
                <a:path w="318546" h="602103">
                  <a:moveTo>
                    <a:pt x="318545" y="124453"/>
                  </a:moveTo>
                  <a:lnTo>
                    <a:pt x="275853" y="150478"/>
                  </a:lnTo>
                  <a:lnTo>
                    <a:pt x="217352" y="213911"/>
                  </a:lnTo>
                  <a:lnTo>
                    <a:pt x="165641" y="275787"/>
                  </a:lnTo>
                  <a:lnTo>
                    <a:pt x="120898" y="336465"/>
                  </a:lnTo>
                  <a:lnTo>
                    <a:pt x="92129" y="396997"/>
                  </a:lnTo>
                  <a:lnTo>
                    <a:pt x="76725" y="446310"/>
                  </a:lnTo>
                  <a:lnTo>
                    <a:pt x="62418" y="500505"/>
                  </a:lnTo>
                  <a:lnTo>
                    <a:pt x="57432" y="539772"/>
                  </a:lnTo>
                  <a:lnTo>
                    <a:pt x="62505" y="560943"/>
                  </a:lnTo>
                  <a:lnTo>
                    <a:pt x="67133" y="569864"/>
                  </a:lnTo>
                  <a:lnTo>
                    <a:pt x="81634" y="582896"/>
                  </a:lnTo>
                  <a:lnTo>
                    <a:pt x="125129" y="600794"/>
                  </a:lnTo>
                  <a:lnTo>
                    <a:pt x="148354" y="602102"/>
                  </a:lnTo>
                  <a:lnTo>
                    <a:pt x="169205" y="597614"/>
                  </a:lnTo>
                  <a:lnTo>
                    <a:pt x="231803" y="555674"/>
                  </a:lnTo>
                  <a:lnTo>
                    <a:pt x="261896" y="522368"/>
                  </a:lnTo>
                  <a:lnTo>
                    <a:pt x="277713" y="492308"/>
                  </a:lnTo>
                  <a:lnTo>
                    <a:pt x="284220" y="455585"/>
                  </a:lnTo>
                  <a:lnTo>
                    <a:pt x="280558" y="409479"/>
                  </a:lnTo>
                  <a:lnTo>
                    <a:pt x="272026" y="385272"/>
                  </a:lnTo>
                  <a:lnTo>
                    <a:pt x="233930" y="327404"/>
                  </a:lnTo>
                  <a:lnTo>
                    <a:pt x="194986" y="291404"/>
                  </a:lnTo>
                  <a:lnTo>
                    <a:pt x="139927" y="259854"/>
                  </a:lnTo>
                  <a:lnTo>
                    <a:pt x="79541" y="219080"/>
                  </a:lnTo>
                  <a:lnTo>
                    <a:pt x="21852" y="161004"/>
                  </a:lnTo>
                  <a:lnTo>
                    <a:pt x="8087" y="139918"/>
                  </a:lnTo>
                  <a:lnTo>
                    <a:pt x="2778" y="127744"/>
                  </a:lnTo>
                  <a:lnTo>
                    <a:pt x="0" y="98619"/>
                  </a:lnTo>
                  <a:lnTo>
                    <a:pt x="3834" y="69687"/>
                  </a:lnTo>
                  <a:lnTo>
                    <a:pt x="19147" y="40246"/>
                  </a:lnTo>
                  <a:lnTo>
                    <a:pt x="31841" y="24246"/>
                  </a:lnTo>
                  <a:lnTo>
                    <a:pt x="57730" y="7674"/>
                  </a:lnTo>
                  <a:lnTo>
                    <a:pt x="106325" y="0"/>
                  </a:lnTo>
                  <a:lnTo>
                    <a:pt x="145961" y="1010"/>
                  </a:lnTo>
                  <a:lnTo>
                    <a:pt x="209388" y="25671"/>
                  </a:lnTo>
                  <a:lnTo>
                    <a:pt x="223788" y="40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19822" y="1635928"/>
              <a:ext cx="201567" cy="291507"/>
            </a:xfrm>
            <a:custGeom>
              <a:avLst/>
              <a:gdLst/>
              <a:ahLst/>
              <a:cxnLst/>
              <a:rect l="0" t="0" r="0" b="0"/>
              <a:pathLst>
                <a:path w="201567" h="291507">
                  <a:moveTo>
                    <a:pt x="43639" y="27574"/>
                  </a:moveTo>
                  <a:lnTo>
                    <a:pt x="34063" y="51621"/>
                  </a:lnTo>
                  <a:lnTo>
                    <a:pt x="4235" y="87167"/>
                  </a:lnTo>
                  <a:lnTo>
                    <a:pt x="992" y="88360"/>
                  </a:lnTo>
                  <a:lnTo>
                    <a:pt x="0" y="85645"/>
                  </a:lnTo>
                  <a:lnTo>
                    <a:pt x="6813" y="56073"/>
                  </a:lnTo>
                  <a:lnTo>
                    <a:pt x="19083" y="39850"/>
                  </a:lnTo>
                  <a:lnTo>
                    <a:pt x="49966" y="10372"/>
                  </a:lnTo>
                  <a:lnTo>
                    <a:pt x="70628" y="2381"/>
                  </a:lnTo>
                  <a:lnTo>
                    <a:pt x="94238" y="0"/>
                  </a:lnTo>
                  <a:lnTo>
                    <a:pt x="116430" y="2841"/>
                  </a:lnTo>
                  <a:lnTo>
                    <a:pt x="134872" y="11122"/>
                  </a:lnTo>
                  <a:lnTo>
                    <a:pt x="143065" y="16606"/>
                  </a:lnTo>
                  <a:lnTo>
                    <a:pt x="155289" y="32058"/>
                  </a:lnTo>
                  <a:lnTo>
                    <a:pt x="180144" y="91139"/>
                  </a:lnTo>
                  <a:lnTo>
                    <a:pt x="186196" y="114317"/>
                  </a:lnTo>
                  <a:lnTo>
                    <a:pt x="188433" y="157911"/>
                  </a:lnTo>
                  <a:lnTo>
                    <a:pt x="176195" y="216227"/>
                  </a:lnTo>
                  <a:lnTo>
                    <a:pt x="160643" y="242829"/>
                  </a:lnTo>
                  <a:lnTo>
                    <a:pt x="124442" y="279951"/>
                  </a:lnTo>
                  <a:lnTo>
                    <a:pt x="115055" y="287072"/>
                  </a:lnTo>
                  <a:lnTo>
                    <a:pt x="105288" y="290650"/>
                  </a:lnTo>
                  <a:lnTo>
                    <a:pt x="85076" y="291506"/>
                  </a:lnTo>
                  <a:lnTo>
                    <a:pt x="53967" y="285410"/>
                  </a:lnTo>
                  <a:lnTo>
                    <a:pt x="36141" y="273189"/>
                  </a:lnTo>
                  <a:lnTo>
                    <a:pt x="28112" y="265017"/>
                  </a:lnTo>
                  <a:lnTo>
                    <a:pt x="23929" y="254890"/>
                  </a:lnTo>
                  <a:lnTo>
                    <a:pt x="22400" y="231159"/>
                  </a:lnTo>
                  <a:lnTo>
                    <a:pt x="25970" y="221789"/>
                  </a:lnTo>
                  <a:lnTo>
                    <a:pt x="39296" y="208258"/>
                  </a:lnTo>
                  <a:lnTo>
                    <a:pt x="66528" y="194064"/>
                  </a:lnTo>
                  <a:lnTo>
                    <a:pt x="86567" y="192427"/>
                  </a:lnTo>
                  <a:lnTo>
                    <a:pt x="108342" y="196768"/>
                  </a:lnTo>
                  <a:lnTo>
                    <a:pt x="160448" y="221739"/>
                  </a:lnTo>
                  <a:lnTo>
                    <a:pt x="201566" y="248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10818" y="2042528"/>
              <a:ext cx="389556" cy="42115"/>
            </a:xfrm>
            <a:custGeom>
              <a:avLst/>
              <a:gdLst/>
              <a:ahLst/>
              <a:cxnLst/>
              <a:rect l="0" t="0" r="0" b="0"/>
              <a:pathLst>
                <a:path w="389556" h="42115">
                  <a:moveTo>
                    <a:pt x="389555" y="42114"/>
                  </a:moveTo>
                  <a:lnTo>
                    <a:pt x="378376" y="25346"/>
                  </a:lnTo>
                  <a:lnTo>
                    <a:pt x="363530" y="13995"/>
                  </a:lnTo>
                  <a:lnTo>
                    <a:pt x="354657" y="9330"/>
                  </a:lnTo>
                  <a:lnTo>
                    <a:pt x="314224" y="2764"/>
                  </a:lnTo>
                  <a:lnTo>
                    <a:pt x="265199" y="6408"/>
                  </a:lnTo>
                  <a:lnTo>
                    <a:pt x="204637" y="9715"/>
                  </a:lnTo>
                  <a:lnTo>
                    <a:pt x="147614" y="10368"/>
                  </a:lnTo>
                  <a:lnTo>
                    <a:pt x="85700" y="10497"/>
                  </a:lnTo>
                  <a:lnTo>
                    <a:pt x="29060" y="32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95505" y="2173863"/>
              <a:ext cx="290266" cy="339129"/>
            </a:xfrm>
            <a:custGeom>
              <a:avLst/>
              <a:gdLst/>
              <a:ahLst/>
              <a:cxnLst/>
              <a:rect l="0" t="0" r="0" b="0"/>
              <a:pathLst>
                <a:path w="290266" h="339129">
                  <a:moveTo>
                    <a:pt x="231168" y="5536"/>
                  </a:moveTo>
                  <a:lnTo>
                    <a:pt x="208811" y="11125"/>
                  </a:lnTo>
                  <a:lnTo>
                    <a:pt x="152099" y="1787"/>
                  </a:lnTo>
                  <a:lnTo>
                    <a:pt x="94624" y="1329"/>
                  </a:lnTo>
                  <a:lnTo>
                    <a:pt x="52280" y="0"/>
                  </a:lnTo>
                  <a:lnTo>
                    <a:pt x="38210" y="1845"/>
                  </a:lnTo>
                  <a:lnTo>
                    <a:pt x="16338" y="13254"/>
                  </a:lnTo>
                  <a:lnTo>
                    <a:pt x="7229" y="21210"/>
                  </a:lnTo>
                  <a:lnTo>
                    <a:pt x="2327" y="31193"/>
                  </a:lnTo>
                  <a:lnTo>
                    <a:pt x="0" y="54763"/>
                  </a:lnTo>
                  <a:lnTo>
                    <a:pt x="5266" y="88752"/>
                  </a:lnTo>
                  <a:lnTo>
                    <a:pt x="10377" y="97278"/>
                  </a:lnTo>
                  <a:lnTo>
                    <a:pt x="25414" y="109871"/>
                  </a:lnTo>
                  <a:lnTo>
                    <a:pt x="34337" y="112527"/>
                  </a:lnTo>
                  <a:lnTo>
                    <a:pt x="53611" y="112359"/>
                  </a:lnTo>
                  <a:lnTo>
                    <a:pt x="95749" y="105059"/>
                  </a:lnTo>
                  <a:lnTo>
                    <a:pt x="147920" y="112455"/>
                  </a:lnTo>
                  <a:lnTo>
                    <a:pt x="208854" y="128583"/>
                  </a:lnTo>
                  <a:lnTo>
                    <a:pt x="230609" y="135483"/>
                  </a:lnTo>
                  <a:lnTo>
                    <a:pt x="248857" y="148688"/>
                  </a:lnTo>
                  <a:lnTo>
                    <a:pt x="279636" y="180172"/>
                  </a:lnTo>
                  <a:lnTo>
                    <a:pt x="287804" y="200915"/>
                  </a:lnTo>
                  <a:lnTo>
                    <a:pt x="290265" y="224562"/>
                  </a:lnTo>
                  <a:lnTo>
                    <a:pt x="287459" y="246770"/>
                  </a:lnTo>
                  <a:lnTo>
                    <a:pt x="273713" y="279004"/>
                  </a:lnTo>
                  <a:lnTo>
                    <a:pt x="249233" y="310781"/>
                  </a:lnTo>
                  <a:lnTo>
                    <a:pt x="219753" y="331245"/>
                  </a:lnTo>
                  <a:lnTo>
                    <a:pt x="177613" y="339128"/>
                  </a:lnTo>
                  <a:lnTo>
                    <a:pt x="115355" y="331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21139" y="2961095"/>
            <a:ext cx="1509121" cy="690772"/>
            <a:chOff x="421139" y="2961095"/>
            <a:chExt cx="1509121" cy="690772"/>
          </a:xfrm>
        </p:grpSpPr>
        <p:sp>
          <p:nvSpPr>
            <p:cNvPr id="17" name="Freeform 16"/>
            <p:cNvSpPr/>
            <p:nvPr/>
          </p:nvSpPr>
          <p:spPr>
            <a:xfrm>
              <a:off x="421139" y="3265582"/>
              <a:ext cx="178986" cy="19310"/>
            </a:xfrm>
            <a:custGeom>
              <a:avLst/>
              <a:gdLst/>
              <a:ahLst/>
              <a:cxnLst/>
              <a:rect l="0" t="0" r="0" b="0"/>
              <a:pathLst>
                <a:path w="178986" h="19310">
                  <a:moveTo>
                    <a:pt x="178985" y="19309"/>
                  </a:moveTo>
                  <a:lnTo>
                    <a:pt x="167806" y="8130"/>
                  </a:lnTo>
                  <a:lnTo>
                    <a:pt x="149840" y="2642"/>
                  </a:lnTo>
                  <a:lnTo>
                    <a:pt x="87843" y="0"/>
                  </a:lnTo>
                  <a:lnTo>
                    <a:pt x="26473" y="7393"/>
                  </a:lnTo>
                  <a:lnTo>
                    <a:pt x="0" y="8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43577" y="3112460"/>
              <a:ext cx="337904" cy="539407"/>
            </a:xfrm>
            <a:custGeom>
              <a:avLst/>
              <a:gdLst/>
              <a:ahLst/>
              <a:cxnLst/>
              <a:rect l="0" t="0" r="0" b="0"/>
              <a:pathLst>
                <a:path w="337904" h="539407">
                  <a:moveTo>
                    <a:pt x="225086" y="46089"/>
                  </a:moveTo>
                  <a:lnTo>
                    <a:pt x="208318" y="34911"/>
                  </a:lnTo>
                  <a:lnTo>
                    <a:pt x="149640" y="23213"/>
                  </a:lnTo>
                  <a:lnTo>
                    <a:pt x="89300" y="16224"/>
                  </a:lnTo>
                  <a:lnTo>
                    <a:pt x="26574" y="3277"/>
                  </a:lnTo>
                  <a:lnTo>
                    <a:pt x="15535" y="0"/>
                  </a:lnTo>
                  <a:lnTo>
                    <a:pt x="8177" y="2495"/>
                  </a:lnTo>
                  <a:lnTo>
                    <a:pt x="3271" y="8837"/>
                  </a:lnTo>
                  <a:lnTo>
                    <a:pt x="0" y="17745"/>
                  </a:lnTo>
                  <a:lnTo>
                    <a:pt x="986" y="52639"/>
                  </a:lnTo>
                  <a:lnTo>
                    <a:pt x="11800" y="112417"/>
                  </a:lnTo>
                  <a:lnTo>
                    <a:pt x="25201" y="163566"/>
                  </a:lnTo>
                  <a:lnTo>
                    <a:pt x="33524" y="218383"/>
                  </a:lnTo>
                  <a:lnTo>
                    <a:pt x="36547" y="224123"/>
                  </a:lnTo>
                  <a:lnTo>
                    <a:pt x="40901" y="224440"/>
                  </a:lnTo>
                  <a:lnTo>
                    <a:pt x="89607" y="203961"/>
                  </a:lnTo>
                  <a:lnTo>
                    <a:pt x="123333" y="196591"/>
                  </a:lnTo>
                  <a:lnTo>
                    <a:pt x="176650" y="194100"/>
                  </a:lnTo>
                  <a:lnTo>
                    <a:pt x="201219" y="199999"/>
                  </a:lnTo>
                  <a:lnTo>
                    <a:pt x="231662" y="216474"/>
                  </a:lnTo>
                  <a:lnTo>
                    <a:pt x="293581" y="269380"/>
                  </a:lnTo>
                  <a:lnTo>
                    <a:pt x="321847" y="304839"/>
                  </a:lnTo>
                  <a:lnTo>
                    <a:pt x="334734" y="347104"/>
                  </a:lnTo>
                  <a:lnTo>
                    <a:pt x="337903" y="389782"/>
                  </a:lnTo>
                  <a:lnTo>
                    <a:pt x="330783" y="430893"/>
                  </a:lnTo>
                  <a:lnTo>
                    <a:pt x="314375" y="464651"/>
                  </a:lnTo>
                  <a:lnTo>
                    <a:pt x="293526" y="489992"/>
                  </a:lnTo>
                  <a:lnTo>
                    <a:pt x="265641" y="511148"/>
                  </a:lnTo>
                  <a:lnTo>
                    <a:pt x="208763" y="533223"/>
                  </a:lnTo>
                  <a:lnTo>
                    <a:pt x="154444" y="539406"/>
                  </a:lnTo>
                  <a:lnTo>
                    <a:pt x="98655" y="537508"/>
                  </a:lnTo>
                  <a:lnTo>
                    <a:pt x="84646" y="535139"/>
                  </a:lnTo>
                  <a:lnTo>
                    <a:pt x="62842" y="523147"/>
                  </a:lnTo>
                  <a:lnTo>
                    <a:pt x="35573" y="498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10860" y="2961095"/>
              <a:ext cx="200542" cy="243674"/>
            </a:xfrm>
            <a:custGeom>
              <a:avLst/>
              <a:gdLst/>
              <a:ahLst/>
              <a:cxnLst/>
              <a:rect l="0" t="0" r="0" b="0"/>
              <a:pathLst>
                <a:path w="200542" h="243674">
                  <a:moveTo>
                    <a:pt x="0" y="50055"/>
                  </a:moveTo>
                  <a:lnTo>
                    <a:pt x="37086" y="15308"/>
                  </a:lnTo>
                  <a:lnTo>
                    <a:pt x="55087" y="6146"/>
                  </a:lnTo>
                  <a:lnTo>
                    <a:pt x="90541" y="0"/>
                  </a:lnTo>
                  <a:lnTo>
                    <a:pt x="110820" y="4802"/>
                  </a:lnTo>
                  <a:lnTo>
                    <a:pt x="119504" y="9357"/>
                  </a:lnTo>
                  <a:lnTo>
                    <a:pt x="132271" y="23778"/>
                  </a:lnTo>
                  <a:lnTo>
                    <a:pt x="137314" y="32537"/>
                  </a:lnTo>
                  <a:lnTo>
                    <a:pt x="139797" y="51628"/>
                  </a:lnTo>
                  <a:lnTo>
                    <a:pt x="138821" y="61632"/>
                  </a:lnTo>
                  <a:lnTo>
                    <a:pt x="128378" y="82107"/>
                  </a:lnTo>
                  <a:lnTo>
                    <a:pt x="120681" y="92480"/>
                  </a:lnTo>
                  <a:lnTo>
                    <a:pt x="99649" y="107125"/>
                  </a:lnTo>
                  <a:lnTo>
                    <a:pt x="82893" y="115194"/>
                  </a:lnTo>
                  <a:lnTo>
                    <a:pt x="83338" y="115708"/>
                  </a:lnTo>
                  <a:lnTo>
                    <a:pt x="87144" y="114880"/>
                  </a:lnTo>
                  <a:lnTo>
                    <a:pt x="143640" y="128025"/>
                  </a:lnTo>
                  <a:lnTo>
                    <a:pt x="172281" y="143607"/>
                  </a:lnTo>
                  <a:lnTo>
                    <a:pt x="195585" y="163042"/>
                  </a:lnTo>
                  <a:lnTo>
                    <a:pt x="199410" y="172173"/>
                  </a:lnTo>
                  <a:lnTo>
                    <a:pt x="200541" y="194797"/>
                  </a:lnTo>
                  <a:lnTo>
                    <a:pt x="196865" y="205041"/>
                  </a:lnTo>
                  <a:lnTo>
                    <a:pt x="183421" y="222663"/>
                  </a:lnTo>
                  <a:lnTo>
                    <a:pt x="162629" y="232054"/>
                  </a:lnTo>
                  <a:lnTo>
                    <a:pt x="111153" y="243673"/>
                  </a:lnTo>
                  <a:lnTo>
                    <a:pt x="52642" y="239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31917" y="3242777"/>
              <a:ext cx="294799" cy="31119"/>
            </a:xfrm>
            <a:custGeom>
              <a:avLst/>
              <a:gdLst/>
              <a:ahLst/>
              <a:cxnLst/>
              <a:rect l="0" t="0" r="0" b="0"/>
              <a:pathLst>
                <a:path w="294799" h="31119">
                  <a:moveTo>
                    <a:pt x="294798" y="0"/>
                  </a:moveTo>
                  <a:lnTo>
                    <a:pt x="283619" y="11179"/>
                  </a:lnTo>
                  <a:lnTo>
                    <a:pt x="276817" y="13301"/>
                  </a:lnTo>
                  <a:lnTo>
                    <a:pt x="225056" y="16714"/>
                  </a:lnTo>
                  <a:lnTo>
                    <a:pt x="171360" y="21369"/>
                  </a:lnTo>
                  <a:lnTo>
                    <a:pt x="115694" y="29220"/>
                  </a:lnTo>
                  <a:lnTo>
                    <a:pt x="54048" y="311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90607" y="3371976"/>
              <a:ext cx="239653" cy="265701"/>
            </a:xfrm>
            <a:custGeom>
              <a:avLst/>
              <a:gdLst/>
              <a:ahLst/>
              <a:cxnLst/>
              <a:rect l="0" t="0" r="0" b="0"/>
              <a:pathLst>
                <a:path w="239653" h="265701">
                  <a:moveTo>
                    <a:pt x="204522" y="18200"/>
                  </a:moveTo>
                  <a:lnTo>
                    <a:pt x="167044" y="9867"/>
                  </a:lnTo>
                  <a:lnTo>
                    <a:pt x="129077" y="11441"/>
                  </a:lnTo>
                  <a:lnTo>
                    <a:pt x="115621" y="13694"/>
                  </a:lnTo>
                  <a:lnTo>
                    <a:pt x="94430" y="9958"/>
                  </a:lnTo>
                  <a:lnTo>
                    <a:pt x="74874" y="2838"/>
                  </a:lnTo>
                  <a:lnTo>
                    <a:pt x="38726" y="0"/>
                  </a:lnTo>
                  <a:lnTo>
                    <a:pt x="16191" y="3482"/>
                  </a:lnTo>
                  <a:lnTo>
                    <a:pt x="8778" y="9558"/>
                  </a:lnTo>
                  <a:lnTo>
                    <a:pt x="541" y="28787"/>
                  </a:lnTo>
                  <a:lnTo>
                    <a:pt x="0" y="49811"/>
                  </a:lnTo>
                  <a:lnTo>
                    <a:pt x="3596" y="97494"/>
                  </a:lnTo>
                  <a:lnTo>
                    <a:pt x="8570" y="104988"/>
                  </a:lnTo>
                  <a:lnTo>
                    <a:pt x="16566" y="108814"/>
                  </a:lnTo>
                  <a:lnTo>
                    <a:pt x="36758" y="109945"/>
                  </a:lnTo>
                  <a:lnTo>
                    <a:pt x="94389" y="98059"/>
                  </a:lnTo>
                  <a:lnTo>
                    <a:pt x="129386" y="99314"/>
                  </a:lnTo>
                  <a:lnTo>
                    <a:pt x="186396" y="118684"/>
                  </a:lnTo>
                  <a:lnTo>
                    <a:pt x="199457" y="120284"/>
                  </a:lnTo>
                  <a:lnTo>
                    <a:pt x="209334" y="124861"/>
                  </a:lnTo>
                  <a:lnTo>
                    <a:pt x="223428" y="139304"/>
                  </a:lnTo>
                  <a:lnTo>
                    <a:pt x="237940" y="167166"/>
                  </a:lnTo>
                  <a:lnTo>
                    <a:pt x="239652" y="187352"/>
                  </a:lnTo>
                  <a:lnTo>
                    <a:pt x="238470" y="197649"/>
                  </a:lnTo>
                  <a:lnTo>
                    <a:pt x="234173" y="205683"/>
                  </a:lnTo>
                  <a:lnTo>
                    <a:pt x="220040" y="217729"/>
                  </a:lnTo>
                  <a:lnTo>
                    <a:pt x="161922" y="248044"/>
                  </a:lnTo>
                  <a:lnTo>
                    <a:pt x="102217" y="259093"/>
                  </a:lnTo>
                  <a:lnTo>
                    <a:pt x="49037" y="265700"/>
                  </a:lnTo>
                  <a:lnTo>
                    <a:pt x="4481" y="260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716767" y="126341"/>
            <a:ext cx="5004248" cy="1228316"/>
            <a:chOff x="4716767" y="126341"/>
            <a:chExt cx="5004248" cy="1228316"/>
          </a:xfrm>
        </p:grpSpPr>
        <p:sp>
          <p:nvSpPr>
            <p:cNvPr id="23" name="Freeform 22"/>
            <p:cNvSpPr/>
            <p:nvPr/>
          </p:nvSpPr>
          <p:spPr>
            <a:xfrm>
              <a:off x="4864165" y="221098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1613" y="145289"/>
                  </a:lnTo>
                  <a:lnTo>
                    <a:pt x="17740" y="194477"/>
                  </a:lnTo>
                  <a:lnTo>
                    <a:pt x="23522" y="251022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16767" y="126341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0"/>
                  </a:moveTo>
                  <a:lnTo>
                    <a:pt x="314353" y="3120"/>
                  </a:lnTo>
                  <a:lnTo>
                    <a:pt x="259406" y="14655"/>
                  </a:lnTo>
                  <a:lnTo>
                    <a:pt x="202322" y="20963"/>
                  </a:lnTo>
                  <a:lnTo>
                    <a:pt x="153014" y="27918"/>
                  </a:lnTo>
                  <a:lnTo>
                    <a:pt x="101359" y="31669"/>
                  </a:lnTo>
                  <a:lnTo>
                    <a:pt x="51349" y="396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8352" y="431668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67502" y="5589"/>
                  </a:lnTo>
                  <a:lnTo>
                    <a:pt x="208824" y="4664"/>
                  </a:lnTo>
                  <a:lnTo>
                    <a:pt x="148484" y="14959"/>
                  </a:lnTo>
                  <a:lnTo>
                    <a:pt x="87475" y="27088"/>
                  </a:lnTo>
                  <a:lnTo>
                    <a:pt x="29671" y="3381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53764" y="315154"/>
              <a:ext cx="168371" cy="169157"/>
            </a:xfrm>
            <a:custGeom>
              <a:avLst/>
              <a:gdLst/>
              <a:ahLst/>
              <a:cxnLst/>
              <a:rect l="0" t="0" r="0" b="0"/>
              <a:pathLst>
                <a:path w="168371" h="169157">
                  <a:moveTo>
                    <a:pt x="10443" y="11229"/>
                  </a:moveTo>
                  <a:lnTo>
                    <a:pt x="2110" y="60160"/>
                  </a:lnTo>
                  <a:lnTo>
                    <a:pt x="348" y="119290"/>
                  </a:lnTo>
                  <a:lnTo>
                    <a:pt x="0" y="166672"/>
                  </a:lnTo>
                  <a:lnTo>
                    <a:pt x="1092" y="110658"/>
                  </a:lnTo>
                  <a:lnTo>
                    <a:pt x="14570" y="53958"/>
                  </a:lnTo>
                  <a:lnTo>
                    <a:pt x="30253" y="21940"/>
                  </a:lnTo>
                  <a:lnTo>
                    <a:pt x="46154" y="7021"/>
                  </a:lnTo>
                  <a:lnTo>
                    <a:pt x="55307" y="1404"/>
                  </a:lnTo>
                  <a:lnTo>
                    <a:pt x="64919" y="0"/>
                  </a:lnTo>
                  <a:lnTo>
                    <a:pt x="84957" y="4678"/>
                  </a:lnTo>
                  <a:lnTo>
                    <a:pt x="102442" y="17676"/>
                  </a:lnTo>
                  <a:lnTo>
                    <a:pt x="138762" y="57485"/>
                  </a:lnTo>
                  <a:lnTo>
                    <a:pt x="160687" y="106531"/>
                  </a:lnTo>
                  <a:lnTo>
                    <a:pt x="168370" y="169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35028" y="326383"/>
              <a:ext cx="168757" cy="180915"/>
            </a:xfrm>
            <a:custGeom>
              <a:avLst/>
              <a:gdLst/>
              <a:ahLst/>
              <a:cxnLst/>
              <a:rect l="0" t="0" r="0" b="0"/>
              <a:pathLst>
                <a:path w="168757" h="180915">
                  <a:moveTo>
                    <a:pt x="139832" y="31585"/>
                  </a:moveTo>
                  <a:lnTo>
                    <a:pt x="123064" y="25996"/>
                  </a:lnTo>
                  <a:lnTo>
                    <a:pt x="90280" y="28110"/>
                  </a:lnTo>
                  <a:lnTo>
                    <a:pt x="46856" y="40474"/>
                  </a:lnTo>
                  <a:lnTo>
                    <a:pt x="29879" y="51524"/>
                  </a:lnTo>
                  <a:lnTo>
                    <a:pt x="17654" y="67353"/>
                  </a:lnTo>
                  <a:lnTo>
                    <a:pt x="275" y="111700"/>
                  </a:lnTo>
                  <a:lnTo>
                    <a:pt x="0" y="122430"/>
                  </a:lnTo>
                  <a:lnTo>
                    <a:pt x="5934" y="140591"/>
                  </a:lnTo>
                  <a:lnTo>
                    <a:pt x="28019" y="163969"/>
                  </a:lnTo>
                  <a:lnTo>
                    <a:pt x="56789" y="180125"/>
                  </a:lnTo>
                  <a:lnTo>
                    <a:pt x="65753" y="180914"/>
                  </a:lnTo>
                  <a:lnTo>
                    <a:pt x="120993" y="164969"/>
                  </a:lnTo>
                  <a:lnTo>
                    <a:pt x="131952" y="157943"/>
                  </a:lnTo>
                  <a:lnTo>
                    <a:pt x="147248" y="137657"/>
                  </a:lnTo>
                  <a:lnTo>
                    <a:pt x="162437" y="105518"/>
                  </a:lnTo>
                  <a:lnTo>
                    <a:pt x="168756" y="62590"/>
                  </a:lnTo>
                  <a:lnTo>
                    <a:pt x="1608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59088" y="343177"/>
              <a:ext cx="105286" cy="156085"/>
            </a:xfrm>
            <a:custGeom>
              <a:avLst/>
              <a:gdLst/>
              <a:ahLst/>
              <a:cxnLst/>
              <a:rect l="0" t="0" r="0" b="0"/>
              <a:pathLst>
                <a:path w="105286" h="156085">
                  <a:moveTo>
                    <a:pt x="0" y="35848"/>
                  </a:moveTo>
                  <a:lnTo>
                    <a:pt x="14654" y="97941"/>
                  </a:lnTo>
                  <a:lnTo>
                    <a:pt x="44214" y="153031"/>
                  </a:lnTo>
                  <a:lnTo>
                    <a:pt x="44684" y="156084"/>
                  </a:lnTo>
                  <a:lnTo>
                    <a:pt x="42657" y="154610"/>
                  </a:lnTo>
                  <a:lnTo>
                    <a:pt x="35336" y="143613"/>
                  </a:lnTo>
                  <a:lnTo>
                    <a:pt x="17579" y="97960"/>
                  </a:lnTo>
                  <a:lnTo>
                    <a:pt x="12617" y="55941"/>
                  </a:lnTo>
                  <a:lnTo>
                    <a:pt x="17696" y="29571"/>
                  </a:lnTo>
                  <a:lnTo>
                    <a:pt x="22326" y="17625"/>
                  </a:lnTo>
                  <a:lnTo>
                    <a:pt x="30091" y="9662"/>
                  </a:lnTo>
                  <a:lnTo>
                    <a:pt x="51198" y="813"/>
                  </a:lnTo>
                  <a:lnTo>
                    <a:pt x="73057" y="0"/>
                  </a:lnTo>
                  <a:lnTo>
                    <a:pt x="105285" y="4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34790" y="179814"/>
              <a:ext cx="347401" cy="335713"/>
            </a:xfrm>
            <a:custGeom>
              <a:avLst/>
              <a:gdLst/>
              <a:ahLst/>
              <a:cxnLst/>
              <a:rect l="0" t="0" r="0" b="0"/>
              <a:pathLst>
                <a:path w="347401" h="335713">
                  <a:moveTo>
                    <a:pt x="98039" y="220268"/>
                  </a:moveTo>
                  <a:lnTo>
                    <a:pt x="92449" y="203501"/>
                  </a:lnTo>
                  <a:lnTo>
                    <a:pt x="86123" y="198562"/>
                  </a:lnTo>
                  <a:lnTo>
                    <a:pt x="66617" y="193073"/>
                  </a:lnTo>
                  <a:lnTo>
                    <a:pt x="57204" y="193950"/>
                  </a:lnTo>
                  <a:lnTo>
                    <a:pt x="40506" y="201162"/>
                  </a:lnTo>
                  <a:lnTo>
                    <a:pt x="17951" y="223966"/>
                  </a:lnTo>
                  <a:lnTo>
                    <a:pt x="2040" y="258539"/>
                  </a:lnTo>
                  <a:lnTo>
                    <a:pt x="0" y="284851"/>
                  </a:lnTo>
                  <a:lnTo>
                    <a:pt x="4163" y="309803"/>
                  </a:lnTo>
                  <a:lnTo>
                    <a:pt x="13812" y="328692"/>
                  </a:lnTo>
                  <a:lnTo>
                    <a:pt x="20831" y="333495"/>
                  </a:lnTo>
                  <a:lnTo>
                    <a:pt x="37988" y="335712"/>
                  </a:lnTo>
                  <a:lnTo>
                    <a:pt x="54192" y="329678"/>
                  </a:lnTo>
                  <a:lnTo>
                    <a:pt x="83658" y="306741"/>
                  </a:lnTo>
                  <a:lnTo>
                    <a:pt x="99367" y="280985"/>
                  </a:lnTo>
                  <a:lnTo>
                    <a:pt x="122414" y="220053"/>
                  </a:lnTo>
                  <a:lnTo>
                    <a:pt x="135435" y="168537"/>
                  </a:lnTo>
                  <a:lnTo>
                    <a:pt x="139221" y="106368"/>
                  </a:lnTo>
                  <a:lnTo>
                    <a:pt x="134379" y="48681"/>
                  </a:lnTo>
                  <a:lnTo>
                    <a:pt x="125444" y="6301"/>
                  </a:lnTo>
                  <a:lnTo>
                    <a:pt x="122158" y="414"/>
                  </a:lnTo>
                  <a:lnTo>
                    <a:pt x="118798" y="0"/>
                  </a:lnTo>
                  <a:lnTo>
                    <a:pt x="115387" y="3233"/>
                  </a:lnTo>
                  <a:lnTo>
                    <a:pt x="104999" y="35729"/>
                  </a:lnTo>
                  <a:lnTo>
                    <a:pt x="106649" y="90706"/>
                  </a:lnTo>
                  <a:lnTo>
                    <a:pt x="108188" y="146626"/>
                  </a:lnTo>
                  <a:lnTo>
                    <a:pt x="114082" y="202732"/>
                  </a:lnTo>
                  <a:lnTo>
                    <a:pt x="120445" y="256535"/>
                  </a:lnTo>
                  <a:lnTo>
                    <a:pt x="129834" y="275771"/>
                  </a:lnTo>
                  <a:lnTo>
                    <a:pt x="136783" y="280667"/>
                  </a:lnTo>
                  <a:lnTo>
                    <a:pt x="144925" y="282761"/>
                  </a:lnTo>
                  <a:lnTo>
                    <a:pt x="153863" y="282987"/>
                  </a:lnTo>
                  <a:lnTo>
                    <a:pt x="206863" y="263594"/>
                  </a:lnTo>
                  <a:lnTo>
                    <a:pt x="265574" y="243825"/>
                  </a:lnTo>
                  <a:lnTo>
                    <a:pt x="319016" y="212654"/>
                  </a:lnTo>
                  <a:lnTo>
                    <a:pt x="333901" y="195827"/>
                  </a:lnTo>
                  <a:lnTo>
                    <a:pt x="343246" y="175481"/>
                  </a:lnTo>
                  <a:lnTo>
                    <a:pt x="347400" y="150840"/>
                  </a:lnTo>
                  <a:lnTo>
                    <a:pt x="344998" y="141227"/>
                  </a:lnTo>
                  <a:lnTo>
                    <a:pt x="339887" y="133649"/>
                  </a:lnTo>
                  <a:lnTo>
                    <a:pt x="332970" y="127427"/>
                  </a:lnTo>
                  <a:lnTo>
                    <a:pt x="324850" y="124449"/>
                  </a:lnTo>
                  <a:lnTo>
                    <a:pt x="306468" y="124260"/>
                  </a:lnTo>
                  <a:lnTo>
                    <a:pt x="289720" y="131195"/>
                  </a:lnTo>
                  <a:lnTo>
                    <a:pt x="245506" y="163695"/>
                  </a:lnTo>
                  <a:lnTo>
                    <a:pt x="229481" y="186156"/>
                  </a:lnTo>
                  <a:lnTo>
                    <a:pt x="218483" y="225109"/>
                  </a:lnTo>
                  <a:lnTo>
                    <a:pt x="220814" y="266286"/>
                  </a:lnTo>
                  <a:lnTo>
                    <a:pt x="225512" y="276683"/>
                  </a:lnTo>
                  <a:lnTo>
                    <a:pt x="240091" y="291355"/>
                  </a:lnTo>
                  <a:lnTo>
                    <a:pt x="250062" y="294566"/>
                  </a:lnTo>
                  <a:lnTo>
                    <a:pt x="308609" y="293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49458" y="329853"/>
              <a:ext cx="93983" cy="167597"/>
            </a:xfrm>
            <a:custGeom>
              <a:avLst/>
              <a:gdLst/>
              <a:ahLst/>
              <a:cxnLst/>
              <a:rect l="0" t="0" r="0" b="0"/>
              <a:pathLst>
                <a:path w="93983" h="167597">
                  <a:moveTo>
                    <a:pt x="9754" y="70229"/>
                  </a:moveTo>
                  <a:lnTo>
                    <a:pt x="3688" y="103851"/>
                  </a:lnTo>
                  <a:lnTo>
                    <a:pt x="14314" y="163637"/>
                  </a:lnTo>
                  <a:lnTo>
                    <a:pt x="15133" y="167596"/>
                  </a:lnTo>
                  <a:lnTo>
                    <a:pt x="14510" y="166726"/>
                  </a:lnTo>
                  <a:lnTo>
                    <a:pt x="3144" y="129687"/>
                  </a:lnTo>
                  <a:lnTo>
                    <a:pt x="0" y="79331"/>
                  </a:lnTo>
                  <a:lnTo>
                    <a:pt x="2575" y="41341"/>
                  </a:lnTo>
                  <a:lnTo>
                    <a:pt x="4968" y="29913"/>
                  </a:lnTo>
                  <a:lnTo>
                    <a:pt x="10073" y="21125"/>
                  </a:lnTo>
                  <a:lnTo>
                    <a:pt x="25104" y="8241"/>
                  </a:lnTo>
                  <a:lnTo>
                    <a:pt x="46602" y="1735"/>
                  </a:lnTo>
                  <a:lnTo>
                    <a:pt x="58886" y="0"/>
                  </a:lnTo>
                  <a:lnTo>
                    <a:pt x="68245" y="1183"/>
                  </a:lnTo>
                  <a:lnTo>
                    <a:pt x="75654" y="4311"/>
                  </a:lnTo>
                  <a:lnTo>
                    <a:pt x="93982" y="17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32995" y="13687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61453"/>
                  </a:lnTo>
                  <a:lnTo>
                    <a:pt x="18668" y="219023"/>
                  </a:lnTo>
                  <a:lnTo>
                    <a:pt x="20349" y="270007"/>
                  </a:lnTo>
                  <a:lnTo>
                    <a:pt x="26506" y="329155"/>
                  </a:lnTo>
                  <a:lnTo>
                    <a:pt x="39249" y="387508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48767" y="294797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241505" y="11179"/>
                  </a:lnTo>
                  <a:lnTo>
                    <a:pt x="234702" y="13302"/>
                  </a:lnTo>
                  <a:lnTo>
                    <a:pt x="182942" y="16714"/>
                  </a:lnTo>
                  <a:lnTo>
                    <a:pt x="122011" y="21369"/>
                  </a:lnTo>
                  <a:lnTo>
                    <a:pt x="63701" y="29221"/>
                  </a:lnTo>
                  <a:lnTo>
                    <a:pt x="27453" y="340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97569" y="379025"/>
              <a:ext cx="164838" cy="144529"/>
            </a:xfrm>
            <a:custGeom>
              <a:avLst/>
              <a:gdLst/>
              <a:ahLst/>
              <a:cxnLst/>
              <a:rect l="0" t="0" r="0" b="0"/>
              <a:pathLst>
                <a:path w="164838" h="144529">
                  <a:moveTo>
                    <a:pt x="119695" y="0"/>
                  </a:moveTo>
                  <a:lnTo>
                    <a:pt x="61078" y="0"/>
                  </a:lnTo>
                  <a:lnTo>
                    <a:pt x="40610" y="6240"/>
                  </a:lnTo>
                  <a:lnTo>
                    <a:pt x="31877" y="11179"/>
                  </a:lnTo>
                  <a:lnTo>
                    <a:pt x="19053" y="26026"/>
                  </a:lnTo>
                  <a:lnTo>
                    <a:pt x="1289" y="64153"/>
                  </a:lnTo>
                  <a:lnTo>
                    <a:pt x="0" y="84665"/>
                  </a:lnTo>
                  <a:lnTo>
                    <a:pt x="4496" y="104309"/>
                  </a:lnTo>
                  <a:lnTo>
                    <a:pt x="14293" y="120839"/>
                  </a:lnTo>
                  <a:lnTo>
                    <a:pt x="32685" y="132865"/>
                  </a:lnTo>
                  <a:lnTo>
                    <a:pt x="56457" y="140940"/>
                  </a:lnTo>
                  <a:lnTo>
                    <a:pt x="82621" y="144528"/>
                  </a:lnTo>
                  <a:lnTo>
                    <a:pt x="106727" y="139884"/>
                  </a:lnTo>
                  <a:lnTo>
                    <a:pt x="136910" y="124116"/>
                  </a:lnTo>
                  <a:lnTo>
                    <a:pt x="145209" y="117839"/>
                  </a:lnTo>
                  <a:lnTo>
                    <a:pt x="157550" y="98387"/>
                  </a:lnTo>
                  <a:lnTo>
                    <a:pt x="162480" y="86648"/>
                  </a:lnTo>
                  <a:lnTo>
                    <a:pt x="164837" y="61127"/>
                  </a:lnTo>
                  <a:lnTo>
                    <a:pt x="160814" y="37696"/>
                  </a:lnTo>
                  <a:lnTo>
                    <a:pt x="14075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97266" y="147398"/>
              <a:ext cx="173663" cy="400084"/>
            </a:xfrm>
            <a:custGeom>
              <a:avLst/>
              <a:gdLst/>
              <a:ahLst/>
              <a:cxnLst/>
              <a:rect l="0" t="0" r="0" b="0"/>
              <a:pathLst>
                <a:path w="173663" h="400084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483" y="131233"/>
                  </a:lnTo>
                  <a:lnTo>
                    <a:pt x="7515" y="189793"/>
                  </a:lnTo>
                  <a:lnTo>
                    <a:pt x="14668" y="242369"/>
                  </a:lnTo>
                  <a:lnTo>
                    <a:pt x="10909" y="299000"/>
                  </a:lnTo>
                  <a:lnTo>
                    <a:pt x="15410" y="354640"/>
                  </a:lnTo>
                  <a:lnTo>
                    <a:pt x="18696" y="394158"/>
                  </a:lnTo>
                  <a:lnTo>
                    <a:pt x="17988" y="399642"/>
                  </a:lnTo>
                  <a:lnTo>
                    <a:pt x="16346" y="399789"/>
                  </a:lnTo>
                  <a:lnTo>
                    <a:pt x="14082" y="396378"/>
                  </a:lnTo>
                  <a:lnTo>
                    <a:pt x="7029" y="344642"/>
                  </a:lnTo>
                  <a:lnTo>
                    <a:pt x="3752" y="316951"/>
                  </a:lnTo>
                  <a:lnTo>
                    <a:pt x="9654" y="271986"/>
                  </a:lnTo>
                  <a:lnTo>
                    <a:pt x="19736" y="251125"/>
                  </a:lnTo>
                  <a:lnTo>
                    <a:pt x="28040" y="244625"/>
                  </a:lnTo>
                  <a:lnTo>
                    <a:pt x="49744" y="237404"/>
                  </a:lnTo>
                  <a:lnTo>
                    <a:pt x="82682" y="238928"/>
                  </a:lnTo>
                  <a:lnTo>
                    <a:pt x="114669" y="252378"/>
                  </a:lnTo>
                  <a:lnTo>
                    <a:pt x="140784" y="276770"/>
                  </a:lnTo>
                  <a:lnTo>
                    <a:pt x="163340" y="306224"/>
                  </a:lnTo>
                  <a:lnTo>
                    <a:pt x="171489" y="329902"/>
                  </a:lnTo>
                  <a:lnTo>
                    <a:pt x="173662" y="342768"/>
                  </a:lnTo>
                  <a:lnTo>
                    <a:pt x="169838" y="363301"/>
                  </a:lnTo>
                  <a:lnTo>
                    <a:pt x="165543" y="372052"/>
                  </a:lnTo>
                  <a:lnTo>
                    <a:pt x="151411" y="384896"/>
                  </a:lnTo>
                  <a:lnTo>
                    <a:pt x="142729" y="389958"/>
                  </a:lnTo>
                  <a:lnTo>
                    <a:pt x="123724" y="392464"/>
                  </a:lnTo>
                  <a:lnTo>
                    <a:pt x="103579" y="392018"/>
                  </a:lnTo>
                  <a:lnTo>
                    <a:pt x="6219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9989" y="317869"/>
              <a:ext cx="242309" cy="240142"/>
            </a:xfrm>
            <a:custGeom>
              <a:avLst/>
              <a:gdLst/>
              <a:ahLst/>
              <a:cxnLst/>
              <a:rect l="0" t="0" r="0" b="0"/>
              <a:pathLst>
                <a:path w="242309" h="240142">
                  <a:moveTo>
                    <a:pt x="0" y="176970"/>
                  </a:moveTo>
                  <a:lnTo>
                    <a:pt x="51558" y="134987"/>
                  </a:lnTo>
                  <a:lnTo>
                    <a:pt x="110732" y="111231"/>
                  </a:lnTo>
                  <a:lnTo>
                    <a:pt x="167787" y="81413"/>
                  </a:lnTo>
                  <a:lnTo>
                    <a:pt x="228449" y="48362"/>
                  </a:lnTo>
                  <a:lnTo>
                    <a:pt x="236528" y="42099"/>
                  </a:lnTo>
                  <a:lnTo>
                    <a:pt x="240743" y="33243"/>
                  </a:lnTo>
                  <a:lnTo>
                    <a:pt x="242308" y="10926"/>
                  </a:lnTo>
                  <a:lnTo>
                    <a:pt x="238748" y="4273"/>
                  </a:lnTo>
                  <a:lnTo>
                    <a:pt x="232865" y="1007"/>
                  </a:lnTo>
                  <a:lnTo>
                    <a:pt x="225434" y="0"/>
                  </a:lnTo>
                  <a:lnTo>
                    <a:pt x="210937" y="5120"/>
                  </a:lnTo>
                  <a:lnTo>
                    <a:pt x="152394" y="56601"/>
                  </a:lnTo>
                  <a:lnTo>
                    <a:pt x="135881" y="83983"/>
                  </a:lnTo>
                  <a:lnTo>
                    <a:pt x="129168" y="119912"/>
                  </a:lnTo>
                  <a:lnTo>
                    <a:pt x="132769" y="165783"/>
                  </a:lnTo>
                  <a:lnTo>
                    <a:pt x="138816" y="177701"/>
                  </a:lnTo>
                  <a:lnTo>
                    <a:pt x="192823" y="221334"/>
                  </a:lnTo>
                  <a:lnTo>
                    <a:pt x="231627" y="240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21167" y="341334"/>
              <a:ext cx="248989" cy="206148"/>
            </a:xfrm>
            <a:custGeom>
              <a:avLst/>
              <a:gdLst/>
              <a:ahLst/>
              <a:cxnLst/>
              <a:rect l="0" t="0" r="0" b="0"/>
              <a:pathLst>
                <a:path w="248989" h="206148">
                  <a:moveTo>
                    <a:pt x="122646" y="111391"/>
                  </a:moveTo>
                  <a:lnTo>
                    <a:pt x="130980" y="73913"/>
                  </a:lnTo>
                  <a:lnTo>
                    <a:pt x="131712" y="61839"/>
                  </a:lnTo>
                  <a:lnTo>
                    <a:pt x="126286" y="42185"/>
                  </a:lnTo>
                  <a:lnTo>
                    <a:pt x="103738" y="10503"/>
                  </a:lnTo>
                  <a:lnTo>
                    <a:pt x="84217" y="2211"/>
                  </a:lnTo>
                  <a:lnTo>
                    <a:pt x="72460" y="0"/>
                  </a:lnTo>
                  <a:lnTo>
                    <a:pt x="61113" y="2035"/>
                  </a:lnTo>
                  <a:lnTo>
                    <a:pt x="39146" y="13655"/>
                  </a:lnTo>
                  <a:lnTo>
                    <a:pt x="23924" y="30518"/>
                  </a:lnTo>
                  <a:lnTo>
                    <a:pt x="8777" y="62862"/>
                  </a:lnTo>
                  <a:lnTo>
                    <a:pt x="0" y="102081"/>
                  </a:lnTo>
                  <a:lnTo>
                    <a:pt x="286" y="129480"/>
                  </a:lnTo>
                  <a:lnTo>
                    <a:pt x="13602" y="168873"/>
                  </a:lnTo>
                  <a:lnTo>
                    <a:pt x="25829" y="188021"/>
                  </a:lnTo>
                  <a:lnTo>
                    <a:pt x="32365" y="191724"/>
                  </a:lnTo>
                  <a:lnTo>
                    <a:pt x="39062" y="191852"/>
                  </a:lnTo>
                  <a:lnTo>
                    <a:pt x="45867" y="189598"/>
                  </a:lnTo>
                  <a:lnTo>
                    <a:pt x="72211" y="169658"/>
                  </a:lnTo>
                  <a:lnTo>
                    <a:pt x="102979" y="131479"/>
                  </a:lnTo>
                  <a:lnTo>
                    <a:pt x="113125" y="110960"/>
                  </a:lnTo>
                  <a:lnTo>
                    <a:pt x="117468" y="107594"/>
                  </a:lnTo>
                  <a:lnTo>
                    <a:pt x="121534" y="108860"/>
                  </a:lnTo>
                  <a:lnTo>
                    <a:pt x="129172" y="119625"/>
                  </a:lnTo>
                  <a:lnTo>
                    <a:pt x="146725" y="152012"/>
                  </a:lnTo>
                  <a:lnTo>
                    <a:pt x="172376" y="181286"/>
                  </a:lnTo>
                  <a:lnTo>
                    <a:pt x="198602" y="196961"/>
                  </a:lnTo>
                  <a:lnTo>
                    <a:pt x="248988" y="206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34780" y="168455"/>
              <a:ext cx="189759" cy="375476"/>
            </a:xfrm>
            <a:custGeom>
              <a:avLst/>
              <a:gdLst/>
              <a:ahLst/>
              <a:cxnLst/>
              <a:rect l="0" t="0" r="0" b="0"/>
              <a:pathLst>
                <a:path w="189759" h="375476">
                  <a:moveTo>
                    <a:pt x="19603" y="0"/>
                  </a:moveTo>
                  <a:lnTo>
                    <a:pt x="2815" y="56215"/>
                  </a:lnTo>
                  <a:lnTo>
                    <a:pt x="981" y="102574"/>
                  </a:lnTo>
                  <a:lnTo>
                    <a:pt x="6157" y="159074"/>
                  </a:lnTo>
                  <a:lnTo>
                    <a:pt x="8210" y="212210"/>
                  </a:lnTo>
                  <a:lnTo>
                    <a:pt x="8904" y="272679"/>
                  </a:lnTo>
                  <a:lnTo>
                    <a:pt x="3452" y="329683"/>
                  </a:lnTo>
                  <a:lnTo>
                    <a:pt x="0" y="371945"/>
                  </a:lnTo>
                  <a:lnTo>
                    <a:pt x="685" y="375475"/>
                  </a:lnTo>
                  <a:lnTo>
                    <a:pt x="4566" y="363800"/>
                  </a:lnTo>
                  <a:lnTo>
                    <a:pt x="5204" y="304915"/>
                  </a:lnTo>
                  <a:lnTo>
                    <a:pt x="17886" y="264301"/>
                  </a:lnTo>
                  <a:lnTo>
                    <a:pt x="48378" y="225214"/>
                  </a:lnTo>
                  <a:lnTo>
                    <a:pt x="57503" y="222672"/>
                  </a:lnTo>
                  <a:lnTo>
                    <a:pt x="80121" y="226088"/>
                  </a:lnTo>
                  <a:lnTo>
                    <a:pt x="113574" y="241164"/>
                  </a:lnTo>
                  <a:lnTo>
                    <a:pt x="155149" y="275625"/>
                  </a:lnTo>
                  <a:lnTo>
                    <a:pt x="178438" y="305885"/>
                  </a:lnTo>
                  <a:lnTo>
                    <a:pt x="188853" y="326632"/>
                  </a:lnTo>
                  <a:lnTo>
                    <a:pt x="189758" y="337078"/>
                  </a:lnTo>
                  <a:lnTo>
                    <a:pt x="184525" y="358043"/>
                  </a:lnTo>
                  <a:lnTo>
                    <a:pt x="176344" y="363868"/>
                  </a:lnTo>
                  <a:lnTo>
                    <a:pt x="151657" y="367220"/>
                  </a:lnTo>
                  <a:lnTo>
                    <a:pt x="97724" y="359840"/>
                  </a:lnTo>
                  <a:lnTo>
                    <a:pt x="64198" y="349295"/>
                  </a:lnTo>
                  <a:lnTo>
                    <a:pt x="3013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99831" y="147398"/>
              <a:ext cx="28294" cy="389556"/>
            </a:xfrm>
            <a:custGeom>
              <a:avLst/>
              <a:gdLst/>
              <a:ahLst/>
              <a:cxnLst/>
              <a:rect l="0" t="0" r="0" b="0"/>
              <a:pathLst>
                <a:path w="28294" h="389556">
                  <a:moveTo>
                    <a:pt x="7236" y="0"/>
                  </a:moveTo>
                  <a:lnTo>
                    <a:pt x="0" y="28726"/>
                  </a:lnTo>
                  <a:lnTo>
                    <a:pt x="478" y="92112"/>
                  </a:lnTo>
                  <a:lnTo>
                    <a:pt x="5234" y="142326"/>
                  </a:lnTo>
                  <a:lnTo>
                    <a:pt x="9762" y="201658"/>
                  </a:lnTo>
                  <a:lnTo>
                    <a:pt x="15394" y="260572"/>
                  </a:lnTo>
                  <a:lnTo>
                    <a:pt x="20182" y="311953"/>
                  </a:lnTo>
                  <a:lnTo>
                    <a:pt x="25890" y="353694"/>
                  </a:lnTo>
                  <a:lnTo>
                    <a:pt x="2829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80767" y="379226"/>
              <a:ext cx="147399" cy="220899"/>
            </a:xfrm>
            <a:custGeom>
              <a:avLst/>
              <a:gdLst/>
              <a:ahLst/>
              <a:cxnLst/>
              <a:rect l="0" t="0" r="0" b="0"/>
              <a:pathLst>
                <a:path w="147399" h="220899">
                  <a:moveTo>
                    <a:pt x="0" y="136670"/>
                  </a:moveTo>
                  <a:lnTo>
                    <a:pt x="5589" y="119902"/>
                  </a:lnTo>
                  <a:lnTo>
                    <a:pt x="20812" y="105431"/>
                  </a:lnTo>
                  <a:lnTo>
                    <a:pt x="55688" y="87250"/>
                  </a:lnTo>
                  <a:lnTo>
                    <a:pt x="114828" y="64565"/>
                  </a:lnTo>
                  <a:lnTo>
                    <a:pt x="136432" y="48471"/>
                  </a:lnTo>
                  <a:lnTo>
                    <a:pt x="142427" y="39266"/>
                  </a:lnTo>
                  <a:lnTo>
                    <a:pt x="145969" y="19680"/>
                  </a:lnTo>
                  <a:lnTo>
                    <a:pt x="141766" y="11883"/>
                  </a:lnTo>
                  <a:lnTo>
                    <a:pt x="124618" y="101"/>
                  </a:lnTo>
                  <a:lnTo>
                    <a:pt x="114664" y="0"/>
                  </a:lnTo>
                  <a:lnTo>
                    <a:pt x="94246" y="9247"/>
                  </a:lnTo>
                  <a:lnTo>
                    <a:pt x="37130" y="58211"/>
                  </a:lnTo>
                  <a:lnTo>
                    <a:pt x="28200" y="85421"/>
                  </a:lnTo>
                  <a:lnTo>
                    <a:pt x="26571" y="117402"/>
                  </a:lnTo>
                  <a:lnTo>
                    <a:pt x="33646" y="143314"/>
                  </a:lnTo>
                  <a:lnTo>
                    <a:pt x="47708" y="163410"/>
                  </a:lnTo>
                  <a:lnTo>
                    <a:pt x="78477" y="187877"/>
                  </a:lnTo>
                  <a:lnTo>
                    <a:pt x="137535" y="216728"/>
                  </a:lnTo>
                  <a:lnTo>
                    <a:pt x="147398" y="220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49306" y="136870"/>
              <a:ext cx="21057" cy="463255"/>
            </a:xfrm>
            <a:custGeom>
              <a:avLst/>
              <a:gdLst/>
              <a:ahLst/>
              <a:cxnLst/>
              <a:rect l="0" t="0" r="0" b="0"/>
              <a:pathLst>
                <a:path w="21057" h="463255">
                  <a:moveTo>
                    <a:pt x="21056" y="0"/>
                  </a:moveTo>
                  <a:lnTo>
                    <a:pt x="15468" y="58617"/>
                  </a:lnTo>
                  <a:lnTo>
                    <a:pt x="11992" y="104585"/>
                  </a:lnTo>
                  <a:lnTo>
                    <a:pt x="10962" y="166429"/>
                  </a:lnTo>
                  <a:lnTo>
                    <a:pt x="10721" y="209669"/>
                  </a:lnTo>
                  <a:lnTo>
                    <a:pt x="9445" y="252284"/>
                  </a:lnTo>
                  <a:lnTo>
                    <a:pt x="3318" y="314566"/>
                  </a:lnTo>
                  <a:lnTo>
                    <a:pt x="983" y="370585"/>
                  </a:lnTo>
                  <a:lnTo>
                    <a:pt x="194" y="43255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22964" y="305326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60223" y="9575"/>
                  </a:lnTo>
                  <a:lnTo>
                    <a:pt x="235290" y="25194"/>
                  </a:lnTo>
                  <a:lnTo>
                    <a:pt x="194758" y="35411"/>
                  </a:lnTo>
                  <a:lnTo>
                    <a:pt x="137561" y="37909"/>
                  </a:lnTo>
                  <a:lnTo>
                    <a:pt x="78082" y="42453"/>
                  </a:lnTo>
                  <a:lnTo>
                    <a:pt x="22485" y="5028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499479" y="410333"/>
              <a:ext cx="221536" cy="193710"/>
            </a:xfrm>
            <a:custGeom>
              <a:avLst/>
              <a:gdLst/>
              <a:ahLst/>
              <a:cxnLst/>
              <a:rect l="0" t="0" r="0" b="0"/>
              <a:pathLst>
                <a:path w="221536" h="193710">
                  <a:moveTo>
                    <a:pt x="123567" y="52920"/>
                  </a:moveTo>
                  <a:lnTo>
                    <a:pt x="123567" y="30564"/>
                  </a:lnTo>
                  <a:lnTo>
                    <a:pt x="120058" y="21638"/>
                  </a:lnTo>
                  <a:lnTo>
                    <a:pt x="106800" y="5482"/>
                  </a:lnTo>
                  <a:lnTo>
                    <a:pt x="97181" y="1408"/>
                  </a:lnTo>
                  <a:lnTo>
                    <a:pt x="74015" y="0"/>
                  </a:lnTo>
                  <a:lnTo>
                    <a:pt x="54361" y="6394"/>
                  </a:lnTo>
                  <a:lnTo>
                    <a:pt x="37827" y="18204"/>
                  </a:lnTo>
                  <a:lnTo>
                    <a:pt x="16535" y="44584"/>
                  </a:lnTo>
                  <a:lnTo>
                    <a:pt x="6588" y="64423"/>
                  </a:lnTo>
                  <a:lnTo>
                    <a:pt x="0" y="100912"/>
                  </a:lnTo>
                  <a:lnTo>
                    <a:pt x="3637" y="135770"/>
                  </a:lnTo>
                  <a:lnTo>
                    <a:pt x="12163" y="154473"/>
                  </a:lnTo>
                  <a:lnTo>
                    <a:pt x="17712" y="162736"/>
                  </a:lnTo>
                  <a:lnTo>
                    <a:pt x="33237" y="175037"/>
                  </a:lnTo>
                  <a:lnTo>
                    <a:pt x="71799" y="192466"/>
                  </a:lnTo>
                  <a:lnTo>
                    <a:pt x="95491" y="193709"/>
                  </a:lnTo>
                  <a:lnTo>
                    <a:pt x="148827" y="184976"/>
                  </a:lnTo>
                  <a:lnTo>
                    <a:pt x="170278" y="172443"/>
                  </a:lnTo>
                  <a:lnTo>
                    <a:pt x="203115" y="135801"/>
                  </a:lnTo>
                  <a:lnTo>
                    <a:pt x="219406" y="105164"/>
                  </a:lnTo>
                  <a:lnTo>
                    <a:pt x="221535" y="84329"/>
                  </a:lnTo>
                  <a:lnTo>
                    <a:pt x="217412" y="64540"/>
                  </a:lnTo>
                  <a:lnTo>
                    <a:pt x="207780" y="47946"/>
                  </a:lnTo>
                  <a:lnTo>
                    <a:pt x="176210" y="21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69299" y="821222"/>
              <a:ext cx="305582" cy="276474"/>
            </a:xfrm>
            <a:custGeom>
              <a:avLst/>
              <a:gdLst/>
              <a:ahLst/>
              <a:cxnLst/>
              <a:rect l="0" t="0" r="0" b="0"/>
              <a:pathLst>
                <a:path w="305582" h="276474">
                  <a:moveTo>
                    <a:pt x="242266" y="0"/>
                  </a:moveTo>
                  <a:lnTo>
                    <a:pt x="236676" y="16768"/>
                  </a:lnTo>
                  <a:lnTo>
                    <a:pt x="232690" y="19368"/>
                  </a:lnTo>
                  <a:lnTo>
                    <a:pt x="227693" y="18761"/>
                  </a:lnTo>
                  <a:lnTo>
                    <a:pt x="186095" y="6566"/>
                  </a:lnTo>
                  <a:lnTo>
                    <a:pt x="129958" y="2467"/>
                  </a:lnTo>
                  <a:lnTo>
                    <a:pt x="76928" y="11709"/>
                  </a:lnTo>
                  <a:lnTo>
                    <a:pt x="43148" y="24527"/>
                  </a:lnTo>
                  <a:lnTo>
                    <a:pt x="5882" y="49819"/>
                  </a:lnTo>
                  <a:lnTo>
                    <a:pt x="1618" y="58949"/>
                  </a:lnTo>
                  <a:lnTo>
                    <a:pt x="0" y="81572"/>
                  </a:lnTo>
                  <a:lnTo>
                    <a:pt x="6300" y="100985"/>
                  </a:lnTo>
                  <a:lnTo>
                    <a:pt x="11256" y="109437"/>
                  </a:lnTo>
                  <a:lnTo>
                    <a:pt x="19239" y="115072"/>
                  </a:lnTo>
                  <a:lnTo>
                    <a:pt x="52831" y="123003"/>
                  </a:lnTo>
                  <a:lnTo>
                    <a:pt x="109223" y="125683"/>
                  </a:lnTo>
                  <a:lnTo>
                    <a:pt x="170752" y="131801"/>
                  </a:lnTo>
                  <a:lnTo>
                    <a:pt x="230639" y="147656"/>
                  </a:lnTo>
                  <a:lnTo>
                    <a:pt x="273634" y="167077"/>
                  </a:lnTo>
                  <a:lnTo>
                    <a:pt x="299783" y="192224"/>
                  </a:lnTo>
                  <a:lnTo>
                    <a:pt x="304007" y="201849"/>
                  </a:lnTo>
                  <a:lnTo>
                    <a:pt x="305581" y="221902"/>
                  </a:lnTo>
                  <a:lnTo>
                    <a:pt x="299262" y="239393"/>
                  </a:lnTo>
                  <a:lnTo>
                    <a:pt x="294301" y="247333"/>
                  </a:lnTo>
                  <a:lnTo>
                    <a:pt x="279430" y="259275"/>
                  </a:lnTo>
                  <a:lnTo>
                    <a:pt x="235698" y="276473"/>
                  </a:lnTo>
                  <a:lnTo>
                    <a:pt x="195736" y="276370"/>
                  </a:lnTo>
                  <a:lnTo>
                    <a:pt x="133076" y="264685"/>
                  </a:lnTo>
                  <a:lnTo>
                    <a:pt x="83783" y="247299"/>
                  </a:lnTo>
                  <a:lnTo>
                    <a:pt x="6328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53374" y="894922"/>
              <a:ext cx="170089" cy="201942"/>
            </a:xfrm>
            <a:custGeom>
              <a:avLst/>
              <a:gdLst/>
              <a:ahLst/>
              <a:cxnLst/>
              <a:rect l="0" t="0" r="0" b="0"/>
              <a:pathLst>
                <a:path w="170089" h="201942">
                  <a:moveTo>
                    <a:pt x="5589" y="42114"/>
                  </a:moveTo>
                  <a:lnTo>
                    <a:pt x="0" y="58881"/>
                  </a:lnTo>
                  <a:lnTo>
                    <a:pt x="4044" y="117559"/>
                  </a:lnTo>
                  <a:lnTo>
                    <a:pt x="7242" y="142326"/>
                  </a:lnTo>
                  <a:lnTo>
                    <a:pt x="22197" y="169422"/>
                  </a:lnTo>
                  <a:lnTo>
                    <a:pt x="34808" y="184873"/>
                  </a:lnTo>
                  <a:lnTo>
                    <a:pt x="54450" y="196419"/>
                  </a:lnTo>
                  <a:lnTo>
                    <a:pt x="66239" y="201136"/>
                  </a:lnTo>
                  <a:lnTo>
                    <a:pt x="76438" y="201941"/>
                  </a:lnTo>
                  <a:lnTo>
                    <a:pt x="94010" y="196596"/>
                  </a:lnTo>
                  <a:lnTo>
                    <a:pt x="138702" y="160826"/>
                  </a:lnTo>
                  <a:lnTo>
                    <a:pt x="159934" y="134610"/>
                  </a:lnTo>
                  <a:lnTo>
                    <a:pt x="167774" y="111689"/>
                  </a:lnTo>
                  <a:lnTo>
                    <a:pt x="170088" y="87074"/>
                  </a:lnTo>
                  <a:lnTo>
                    <a:pt x="164613" y="26371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59005" y="726466"/>
              <a:ext cx="245482" cy="354196"/>
            </a:xfrm>
            <a:custGeom>
              <a:avLst/>
              <a:gdLst/>
              <a:ahLst/>
              <a:cxnLst/>
              <a:rect l="0" t="0" r="0" b="0"/>
              <a:pathLst>
                <a:path w="245482" h="354196">
                  <a:moveTo>
                    <a:pt x="0" y="0"/>
                  </a:moveTo>
                  <a:lnTo>
                    <a:pt x="14654" y="58617"/>
                  </a:lnTo>
                  <a:lnTo>
                    <a:pt x="28197" y="120026"/>
                  </a:lnTo>
                  <a:lnTo>
                    <a:pt x="39018" y="178430"/>
                  </a:lnTo>
                  <a:lnTo>
                    <a:pt x="41502" y="235027"/>
                  </a:lnTo>
                  <a:lnTo>
                    <a:pt x="47247" y="296979"/>
                  </a:lnTo>
                  <a:lnTo>
                    <a:pt x="45565" y="315654"/>
                  </a:lnTo>
                  <a:lnTo>
                    <a:pt x="46754" y="315721"/>
                  </a:lnTo>
                  <a:lnTo>
                    <a:pt x="48717" y="312256"/>
                  </a:lnTo>
                  <a:lnTo>
                    <a:pt x="55245" y="260428"/>
                  </a:lnTo>
                  <a:lnTo>
                    <a:pt x="67194" y="212099"/>
                  </a:lnTo>
                  <a:lnTo>
                    <a:pt x="80167" y="193312"/>
                  </a:lnTo>
                  <a:lnTo>
                    <a:pt x="88540" y="185027"/>
                  </a:lnTo>
                  <a:lnTo>
                    <a:pt x="97631" y="180673"/>
                  </a:lnTo>
                  <a:lnTo>
                    <a:pt x="153367" y="178976"/>
                  </a:lnTo>
                  <a:lnTo>
                    <a:pt x="173838" y="185220"/>
                  </a:lnTo>
                  <a:lnTo>
                    <a:pt x="190735" y="196963"/>
                  </a:lnTo>
                  <a:lnTo>
                    <a:pt x="227816" y="243136"/>
                  </a:lnTo>
                  <a:lnTo>
                    <a:pt x="243496" y="274032"/>
                  </a:lnTo>
                  <a:lnTo>
                    <a:pt x="245481" y="294927"/>
                  </a:lnTo>
                  <a:lnTo>
                    <a:pt x="244372" y="305412"/>
                  </a:lnTo>
                  <a:lnTo>
                    <a:pt x="240124" y="313573"/>
                  </a:lnTo>
                  <a:lnTo>
                    <a:pt x="203977" y="344786"/>
                  </a:lnTo>
                  <a:lnTo>
                    <a:pt x="183463" y="352110"/>
                  </a:lnTo>
                  <a:lnTo>
                    <a:pt x="158748" y="354195"/>
                  </a:lnTo>
                  <a:lnTo>
                    <a:pt x="119696" y="347622"/>
                  </a:lnTo>
                  <a:lnTo>
                    <a:pt x="7369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27502" y="684352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11179" y="169905"/>
                  </a:lnTo>
                  <a:lnTo>
                    <a:pt x="23720" y="232056"/>
                  </a:lnTo>
                  <a:lnTo>
                    <a:pt x="34844" y="289336"/>
                  </a:lnTo>
                  <a:lnTo>
                    <a:pt x="47914" y="348008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32746" y="832618"/>
              <a:ext cx="231628" cy="30719"/>
            </a:xfrm>
            <a:custGeom>
              <a:avLst/>
              <a:gdLst/>
              <a:ahLst/>
              <a:cxnLst/>
              <a:rect l="0" t="0" r="0" b="0"/>
              <a:pathLst>
                <a:path w="231628" h="30719">
                  <a:moveTo>
                    <a:pt x="231627" y="30718"/>
                  </a:moveTo>
                  <a:lnTo>
                    <a:pt x="226038" y="13951"/>
                  </a:lnTo>
                  <a:lnTo>
                    <a:pt x="219712" y="9011"/>
                  </a:lnTo>
                  <a:lnTo>
                    <a:pt x="200205" y="3523"/>
                  </a:lnTo>
                  <a:lnTo>
                    <a:pt x="142318" y="0"/>
                  </a:lnTo>
                  <a:lnTo>
                    <a:pt x="87731" y="2424"/>
                  </a:lnTo>
                  <a:lnTo>
                    <a:pt x="27151" y="17114"/>
                  </a:lnTo>
                  <a:lnTo>
                    <a:pt x="0" y="30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91147" y="853130"/>
              <a:ext cx="120626" cy="199132"/>
            </a:xfrm>
            <a:custGeom>
              <a:avLst/>
              <a:gdLst/>
              <a:ahLst/>
              <a:cxnLst/>
              <a:rect l="0" t="0" r="0" b="0"/>
              <a:pathLst>
                <a:path w="120626" h="199132">
                  <a:moveTo>
                    <a:pt x="4811" y="115491"/>
                  </a:moveTo>
                  <a:lnTo>
                    <a:pt x="21600" y="170536"/>
                  </a:lnTo>
                  <a:lnTo>
                    <a:pt x="24604" y="199131"/>
                  </a:lnTo>
                  <a:lnTo>
                    <a:pt x="25306" y="190879"/>
                  </a:lnTo>
                  <a:lnTo>
                    <a:pt x="11165" y="130183"/>
                  </a:lnTo>
                  <a:lnTo>
                    <a:pt x="0" y="84728"/>
                  </a:lnTo>
                  <a:lnTo>
                    <a:pt x="1893" y="63214"/>
                  </a:lnTo>
                  <a:lnTo>
                    <a:pt x="9753" y="45074"/>
                  </a:lnTo>
                  <a:lnTo>
                    <a:pt x="15125" y="36961"/>
                  </a:lnTo>
                  <a:lnTo>
                    <a:pt x="30452" y="24827"/>
                  </a:lnTo>
                  <a:lnTo>
                    <a:pt x="74477" y="1916"/>
                  </a:lnTo>
                  <a:lnTo>
                    <a:pt x="85180" y="0"/>
                  </a:lnTo>
                  <a:lnTo>
                    <a:pt x="94656" y="1062"/>
                  </a:lnTo>
                  <a:lnTo>
                    <a:pt x="109083" y="7312"/>
                  </a:lnTo>
                  <a:lnTo>
                    <a:pt x="120625" y="20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77275" y="861891"/>
              <a:ext cx="166125" cy="201488"/>
            </a:xfrm>
            <a:custGeom>
              <a:avLst/>
              <a:gdLst/>
              <a:ahLst/>
              <a:cxnLst/>
              <a:rect l="0" t="0" r="0" b="0"/>
              <a:pathLst>
                <a:path w="166125" h="201488">
                  <a:moveTo>
                    <a:pt x="113481" y="106730"/>
                  </a:moveTo>
                  <a:lnTo>
                    <a:pt x="107892" y="48113"/>
                  </a:lnTo>
                  <a:lnTo>
                    <a:pt x="98909" y="27646"/>
                  </a:lnTo>
                  <a:lnTo>
                    <a:pt x="93238" y="18912"/>
                  </a:lnTo>
                  <a:lnTo>
                    <a:pt x="74459" y="6089"/>
                  </a:lnTo>
                  <a:lnTo>
                    <a:pt x="62900" y="1032"/>
                  </a:lnTo>
                  <a:lnTo>
                    <a:pt x="52854" y="0"/>
                  </a:lnTo>
                  <a:lnTo>
                    <a:pt x="35453" y="5092"/>
                  </a:lnTo>
                  <a:lnTo>
                    <a:pt x="23041" y="18274"/>
                  </a:lnTo>
                  <a:lnTo>
                    <a:pt x="5539" y="55332"/>
                  </a:lnTo>
                  <a:lnTo>
                    <a:pt x="0" y="97220"/>
                  </a:lnTo>
                  <a:lnTo>
                    <a:pt x="3948" y="146676"/>
                  </a:lnTo>
                  <a:lnTo>
                    <a:pt x="12547" y="171667"/>
                  </a:lnTo>
                  <a:lnTo>
                    <a:pt x="18116" y="181607"/>
                  </a:lnTo>
                  <a:lnTo>
                    <a:pt x="25338" y="187064"/>
                  </a:lnTo>
                  <a:lnTo>
                    <a:pt x="33662" y="189532"/>
                  </a:lnTo>
                  <a:lnTo>
                    <a:pt x="42721" y="190007"/>
                  </a:lnTo>
                  <a:lnTo>
                    <a:pt x="51100" y="186815"/>
                  </a:lnTo>
                  <a:lnTo>
                    <a:pt x="66649" y="173909"/>
                  </a:lnTo>
                  <a:lnTo>
                    <a:pt x="75120" y="153355"/>
                  </a:lnTo>
                  <a:lnTo>
                    <a:pt x="86146" y="102032"/>
                  </a:lnTo>
                  <a:lnTo>
                    <a:pt x="85118" y="62258"/>
                  </a:lnTo>
                  <a:lnTo>
                    <a:pt x="86384" y="63044"/>
                  </a:lnTo>
                  <a:lnTo>
                    <a:pt x="112314" y="118399"/>
                  </a:lnTo>
                  <a:lnTo>
                    <a:pt x="156902" y="179133"/>
                  </a:lnTo>
                  <a:lnTo>
                    <a:pt x="166124" y="201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92803" y="884393"/>
              <a:ext cx="140109" cy="189514"/>
            </a:xfrm>
            <a:custGeom>
              <a:avLst/>
              <a:gdLst/>
              <a:ahLst/>
              <a:cxnLst/>
              <a:rect l="0" t="0" r="0" b="0"/>
              <a:pathLst>
                <a:path w="140109" h="189514">
                  <a:moveTo>
                    <a:pt x="140108" y="0"/>
                  </a:moveTo>
                  <a:lnTo>
                    <a:pt x="128930" y="11179"/>
                  </a:lnTo>
                  <a:lnTo>
                    <a:pt x="122128" y="13302"/>
                  </a:lnTo>
                  <a:lnTo>
                    <a:pt x="59689" y="13266"/>
                  </a:lnTo>
                  <a:lnTo>
                    <a:pt x="33482" y="27457"/>
                  </a:lnTo>
                  <a:lnTo>
                    <a:pt x="18240" y="39890"/>
                  </a:lnTo>
                  <a:lnTo>
                    <a:pt x="6786" y="59453"/>
                  </a:lnTo>
                  <a:lnTo>
                    <a:pt x="2094" y="71221"/>
                  </a:lnTo>
                  <a:lnTo>
                    <a:pt x="0" y="96775"/>
                  </a:lnTo>
                  <a:lnTo>
                    <a:pt x="4138" y="121390"/>
                  </a:lnTo>
                  <a:lnTo>
                    <a:pt x="19623" y="148402"/>
                  </a:lnTo>
                  <a:lnTo>
                    <a:pt x="32357" y="163832"/>
                  </a:lnTo>
                  <a:lnTo>
                    <a:pt x="52055" y="172250"/>
                  </a:lnTo>
                  <a:lnTo>
                    <a:pt x="112915" y="179268"/>
                  </a:lnTo>
                  <a:lnTo>
                    <a:pt x="14010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61642" y="715937"/>
              <a:ext cx="18670" cy="336913"/>
            </a:xfrm>
            <a:custGeom>
              <a:avLst/>
              <a:gdLst/>
              <a:ahLst/>
              <a:cxnLst/>
              <a:rect l="0" t="0" r="0" b="0"/>
              <a:pathLst>
                <a:path w="18670" h="336913">
                  <a:moveTo>
                    <a:pt x="18669" y="0"/>
                  </a:moveTo>
                  <a:lnTo>
                    <a:pt x="11433" y="27556"/>
                  </a:lnTo>
                  <a:lnTo>
                    <a:pt x="5671" y="83779"/>
                  </a:lnTo>
                  <a:lnTo>
                    <a:pt x="0" y="132448"/>
                  </a:lnTo>
                  <a:lnTo>
                    <a:pt x="1439" y="188203"/>
                  </a:lnTo>
                  <a:lnTo>
                    <a:pt x="3035" y="235528"/>
                  </a:lnTo>
                  <a:lnTo>
                    <a:pt x="1192" y="261437"/>
                  </a:lnTo>
                  <a:lnTo>
                    <a:pt x="6421" y="309959"/>
                  </a:lnTo>
                  <a:lnTo>
                    <a:pt x="814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17140" y="864204"/>
              <a:ext cx="136871" cy="20190"/>
            </a:xfrm>
            <a:custGeom>
              <a:avLst/>
              <a:gdLst/>
              <a:ahLst/>
              <a:cxnLst/>
              <a:rect l="0" t="0" r="0" b="0"/>
              <a:pathLst>
                <a:path w="136871" h="20190">
                  <a:moveTo>
                    <a:pt x="136870" y="20189"/>
                  </a:moveTo>
                  <a:lnTo>
                    <a:pt x="125692" y="9011"/>
                  </a:lnTo>
                  <a:lnTo>
                    <a:pt x="107726" y="3523"/>
                  </a:lnTo>
                  <a:lnTo>
                    <a:pt x="58064" y="0"/>
                  </a:lnTo>
                  <a:lnTo>
                    <a:pt x="33995" y="5757"/>
                  </a:lnTo>
                  <a:lnTo>
                    <a:pt x="0" y="20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89439" y="652766"/>
              <a:ext cx="169981" cy="200621"/>
            </a:xfrm>
            <a:custGeom>
              <a:avLst/>
              <a:gdLst/>
              <a:ahLst/>
              <a:cxnLst/>
              <a:rect l="0" t="0" r="0" b="0"/>
              <a:pathLst>
                <a:path w="169981" h="200621">
                  <a:moveTo>
                    <a:pt x="43638" y="0"/>
                  </a:moveTo>
                  <a:lnTo>
                    <a:pt x="34064" y="24047"/>
                  </a:lnTo>
                  <a:lnTo>
                    <a:pt x="4235" y="59593"/>
                  </a:lnTo>
                  <a:lnTo>
                    <a:pt x="992" y="59616"/>
                  </a:lnTo>
                  <a:lnTo>
                    <a:pt x="0" y="54952"/>
                  </a:lnTo>
                  <a:lnTo>
                    <a:pt x="508" y="47163"/>
                  </a:lnTo>
                  <a:lnTo>
                    <a:pt x="10432" y="32270"/>
                  </a:lnTo>
                  <a:lnTo>
                    <a:pt x="26540" y="19022"/>
                  </a:lnTo>
                  <a:lnTo>
                    <a:pt x="45398" y="9234"/>
                  </a:lnTo>
                  <a:lnTo>
                    <a:pt x="65477" y="7224"/>
                  </a:lnTo>
                  <a:lnTo>
                    <a:pt x="106964" y="15465"/>
                  </a:lnTo>
                  <a:lnTo>
                    <a:pt x="124816" y="27931"/>
                  </a:lnTo>
                  <a:lnTo>
                    <a:pt x="132852" y="36168"/>
                  </a:lnTo>
                  <a:lnTo>
                    <a:pt x="141780" y="60918"/>
                  </a:lnTo>
                  <a:lnTo>
                    <a:pt x="144579" y="89076"/>
                  </a:lnTo>
                  <a:lnTo>
                    <a:pt x="133851" y="146651"/>
                  </a:lnTo>
                  <a:lnTo>
                    <a:pt x="118462" y="173174"/>
                  </a:lnTo>
                  <a:lnTo>
                    <a:pt x="99084" y="195850"/>
                  </a:lnTo>
                  <a:lnTo>
                    <a:pt x="91131" y="199587"/>
                  </a:lnTo>
                  <a:lnTo>
                    <a:pt x="72935" y="200620"/>
                  </a:lnTo>
                  <a:lnTo>
                    <a:pt x="56269" y="194060"/>
                  </a:lnTo>
                  <a:lnTo>
                    <a:pt x="48550" y="189035"/>
                  </a:lnTo>
                  <a:lnTo>
                    <a:pt x="36852" y="174093"/>
                  </a:lnTo>
                  <a:lnTo>
                    <a:pt x="32095" y="165195"/>
                  </a:lnTo>
                  <a:lnTo>
                    <a:pt x="32434" y="158093"/>
                  </a:lnTo>
                  <a:lnTo>
                    <a:pt x="36169" y="152189"/>
                  </a:lnTo>
                  <a:lnTo>
                    <a:pt x="42168" y="147083"/>
                  </a:lnTo>
                  <a:lnTo>
                    <a:pt x="64432" y="141409"/>
                  </a:lnTo>
                  <a:lnTo>
                    <a:pt x="91485" y="141228"/>
                  </a:lnTo>
                  <a:lnTo>
                    <a:pt x="126445" y="150770"/>
                  </a:lnTo>
                  <a:lnTo>
                    <a:pt x="155521" y="150088"/>
                  </a:lnTo>
                  <a:lnTo>
                    <a:pt x="160341" y="151531"/>
                  </a:lnTo>
                  <a:lnTo>
                    <a:pt x="16998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80435" y="905450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10529"/>
                  </a:moveTo>
                  <a:lnTo>
                    <a:pt x="236181" y="1464"/>
                  </a:lnTo>
                  <a:lnTo>
                    <a:pt x="182007" y="1459"/>
                  </a:lnTo>
                  <a:lnTo>
                    <a:pt x="129366" y="5271"/>
                  </a:lnTo>
                  <a:lnTo>
                    <a:pt x="79236" y="1041"/>
                  </a:lnTo>
                  <a:lnTo>
                    <a:pt x="19692" y="1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15830" y="989807"/>
              <a:ext cx="199114" cy="199258"/>
            </a:xfrm>
            <a:custGeom>
              <a:avLst/>
              <a:gdLst/>
              <a:ahLst/>
              <a:cxnLst/>
              <a:rect l="0" t="0" r="0" b="0"/>
              <a:pathLst>
                <a:path w="199114" h="199258">
                  <a:moveTo>
                    <a:pt x="175175" y="10400"/>
                  </a:moveTo>
                  <a:lnTo>
                    <a:pt x="147618" y="3164"/>
                  </a:lnTo>
                  <a:lnTo>
                    <a:pt x="91396" y="522"/>
                  </a:lnTo>
                  <a:lnTo>
                    <a:pt x="34884" y="0"/>
                  </a:lnTo>
                  <a:lnTo>
                    <a:pt x="12997" y="6168"/>
                  </a:lnTo>
                  <a:lnTo>
                    <a:pt x="3885" y="11088"/>
                  </a:lnTo>
                  <a:lnTo>
                    <a:pt x="151" y="16708"/>
                  </a:lnTo>
                  <a:lnTo>
                    <a:pt x="0" y="22794"/>
                  </a:lnTo>
                  <a:lnTo>
                    <a:pt x="10981" y="60551"/>
                  </a:lnTo>
                  <a:lnTo>
                    <a:pt x="17749" y="67231"/>
                  </a:lnTo>
                  <a:lnTo>
                    <a:pt x="26941" y="70514"/>
                  </a:lnTo>
                  <a:lnTo>
                    <a:pt x="87544" y="81574"/>
                  </a:lnTo>
                  <a:lnTo>
                    <a:pt x="148731" y="98267"/>
                  </a:lnTo>
                  <a:lnTo>
                    <a:pt x="178518" y="114293"/>
                  </a:lnTo>
                  <a:lnTo>
                    <a:pt x="191479" y="130274"/>
                  </a:lnTo>
                  <a:lnTo>
                    <a:pt x="196573" y="139449"/>
                  </a:lnTo>
                  <a:lnTo>
                    <a:pt x="199113" y="162122"/>
                  </a:lnTo>
                  <a:lnTo>
                    <a:pt x="198153" y="174719"/>
                  </a:lnTo>
                  <a:lnTo>
                    <a:pt x="192834" y="183117"/>
                  </a:lnTo>
                  <a:lnTo>
                    <a:pt x="184608" y="188715"/>
                  </a:lnTo>
                  <a:lnTo>
                    <a:pt x="150674" y="196595"/>
                  </a:lnTo>
                  <a:lnTo>
                    <a:pt x="97285" y="199257"/>
                  </a:lnTo>
                  <a:lnTo>
                    <a:pt x="55650" y="188540"/>
                  </a:lnTo>
                  <a:lnTo>
                    <a:pt x="46359" y="182972"/>
                  </a:lnTo>
                  <a:lnTo>
                    <a:pt x="27776" y="157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06901" y="915979"/>
              <a:ext cx="105286" cy="14655"/>
            </a:xfrm>
            <a:custGeom>
              <a:avLst/>
              <a:gdLst/>
              <a:ahLst/>
              <a:cxnLst/>
              <a:rect l="0" t="0" r="0" b="0"/>
              <a:pathLst>
                <a:path w="105286" h="14655">
                  <a:moveTo>
                    <a:pt x="105285" y="0"/>
                  </a:moveTo>
                  <a:lnTo>
                    <a:pt x="55733" y="14654"/>
                  </a:lnTo>
                  <a:lnTo>
                    <a:pt x="32959" y="119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349098" y="677021"/>
              <a:ext cx="211095" cy="222086"/>
            </a:xfrm>
            <a:custGeom>
              <a:avLst/>
              <a:gdLst/>
              <a:ahLst/>
              <a:cxnLst/>
              <a:rect l="0" t="0" r="0" b="0"/>
              <a:pathLst>
                <a:path w="211095" h="222086">
                  <a:moveTo>
                    <a:pt x="0" y="49445"/>
                  </a:moveTo>
                  <a:lnTo>
                    <a:pt x="5589" y="27088"/>
                  </a:lnTo>
                  <a:lnTo>
                    <a:pt x="10745" y="19332"/>
                  </a:lnTo>
                  <a:lnTo>
                    <a:pt x="25833" y="7596"/>
                  </a:lnTo>
                  <a:lnTo>
                    <a:pt x="59647" y="0"/>
                  </a:lnTo>
                  <a:lnTo>
                    <a:pt x="93713" y="3339"/>
                  </a:lnTo>
                  <a:lnTo>
                    <a:pt x="112230" y="11796"/>
                  </a:lnTo>
                  <a:lnTo>
                    <a:pt x="120443" y="17327"/>
                  </a:lnTo>
                  <a:lnTo>
                    <a:pt x="124749" y="24523"/>
                  </a:lnTo>
                  <a:lnTo>
                    <a:pt x="126414" y="41878"/>
                  </a:lnTo>
                  <a:lnTo>
                    <a:pt x="120136" y="58170"/>
                  </a:lnTo>
                  <a:lnTo>
                    <a:pt x="95109" y="90152"/>
                  </a:lnTo>
                  <a:lnTo>
                    <a:pt x="99203" y="86644"/>
                  </a:lnTo>
                  <a:lnTo>
                    <a:pt x="111941" y="86645"/>
                  </a:lnTo>
                  <a:lnTo>
                    <a:pt x="154303" y="96177"/>
                  </a:lnTo>
                  <a:lnTo>
                    <a:pt x="188439" y="117104"/>
                  </a:lnTo>
                  <a:lnTo>
                    <a:pt x="203854" y="135667"/>
                  </a:lnTo>
                  <a:lnTo>
                    <a:pt x="209602" y="145531"/>
                  </a:lnTo>
                  <a:lnTo>
                    <a:pt x="211094" y="155616"/>
                  </a:lnTo>
                  <a:lnTo>
                    <a:pt x="206514" y="176181"/>
                  </a:lnTo>
                  <a:lnTo>
                    <a:pt x="190781" y="201900"/>
                  </a:lnTo>
                  <a:lnTo>
                    <a:pt x="182170" y="207234"/>
                  </a:lnTo>
                  <a:lnTo>
                    <a:pt x="121404" y="222085"/>
                  </a:lnTo>
                  <a:lnTo>
                    <a:pt x="109012" y="220690"/>
                  </a:lnTo>
                  <a:lnTo>
                    <a:pt x="63171" y="196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28042" y="926936"/>
              <a:ext cx="336913" cy="41686"/>
            </a:xfrm>
            <a:custGeom>
              <a:avLst/>
              <a:gdLst/>
              <a:ahLst/>
              <a:cxnLst/>
              <a:rect l="0" t="0" r="0" b="0"/>
              <a:pathLst>
                <a:path w="336913" h="41686">
                  <a:moveTo>
                    <a:pt x="336912" y="41685"/>
                  </a:moveTo>
                  <a:lnTo>
                    <a:pt x="331322" y="24918"/>
                  </a:lnTo>
                  <a:lnTo>
                    <a:pt x="319220" y="13566"/>
                  </a:lnTo>
                  <a:lnTo>
                    <a:pt x="311079" y="8901"/>
                  </a:lnTo>
                  <a:lnTo>
                    <a:pt x="289556" y="6837"/>
                  </a:lnTo>
                  <a:lnTo>
                    <a:pt x="237610" y="9455"/>
                  </a:lnTo>
                  <a:lnTo>
                    <a:pt x="181119" y="8803"/>
                  </a:lnTo>
                  <a:lnTo>
                    <a:pt x="117968" y="1741"/>
                  </a:lnTo>
                  <a:lnTo>
                    <a:pt x="60087" y="0"/>
                  </a:lnTo>
                  <a:lnTo>
                    <a:pt x="0" y="101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388432" y="1008736"/>
              <a:ext cx="198140" cy="244308"/>
            </a:xfrm>
            <a:custGeom>
              <a:avLst/>
              <a:gdLst/>
              <a:ahLst/>
              <a:cxnLst/>
              <a:rect l="0" t="0" r="0" b="0"/>
              <a:pathLst>
                <a:path w="198140" h="244308">
                  <a:moveTo>
                    <a:pt x="171237" y="33585"/>
                  </a:moveTo>
                  <a:lnTo>
                    <a:pt x="154469" y="16817"/>
                  </a:lnTo>
                  <a:lnTo>
                    <a:pt x="133758" y="8585"/>
                  </a:lnTo>
                  <a:lnTo>
                    <a:pt x="82335" y="3300"/>
                  </a:lnTo>
                  <a:lnTo>
                    <a:pt x="36692" y="7152"/>
                  </a:lnTo>
                  <a:lnTo>
                    <a:pt x="19412" y="0"/>
                  </a:lnTo>
                  <a:lnTo>
                    <a:pt x="12698" y="666"/>
                  </a:lnTo>
                  <a:lnTo>
                    <a:pt x="7053" y="4620"/>
                  </a:lnTo>
                  <a:lnTo>
                    <a:pt x="2120" y="10766"/>
                  </a:lnTo>
                  <a:lnTo>
                    <a:pt x="0" y="18372"/>
                  </a:lnTo>
                  <a:lnTo>
                    <a:pt x="2606" y="45845"/>
                  </a:lnTo>
                  <a:lnTo>
                    <a:pt x="17258" y="96984"/>
                  </a:lnTo>
                  <a:lnTo>
                    <a:pt x="22960" y="101587"/>
                  </a:lnTo>
                  <a:lnTo>
                    <a:pt x="30271" y="102316"/>
                  </a:lnTo>
                  <a:lnTo>
                    <a:pt x="47754" y="100397"/>
                  </a:lnTo>
                  <a:lnTo>
                    <a:pt x="90693" y="102458"/>
                  </a:lnTo>
                  <a:lnTo>
                    <a:pt x="103503" y="100557"/>
                  </a:lnTo>
                  <a:lnTo>
                    <a:pt x="123975" y="104684"/>
                  </a:lnTo>
                  <a:lnTo>
                    <a:pt x="151773" y="123282"/>
                  </a:lnTo>
                  <a:lnTo>
                    <a:pt x="187018" y="155418"/>
                  </a:lnTo>
                  <a:lnTo>
                    <a:pt x="195798" y="176250"/>
                  </a:lnTo>
                  <a:lnTo>
                    <a:pt x="198139" y="188357"/>
                  </a:lnTo>
                  <a:lnTo>
                    <a:pt x="197360" y="198767"/>
                  </a:lnTo>
                  <a:lnTo>
                    <a:pt x="190255" y="216574"/>
                  </a:lnTo>
                  <a:lnTo>
                    <a:pt x="167513" y="239752"/>
                  </a:lnTo>
                  <a:lnTo>
                    <a:pt x="158226" y="243559"/>
                  </a:lnTo>
                  <a:lnTo>
                    <a:pt x="102149" y="244307"/>
                  </a:lnTo>
                  <a:lnTo>
                    <a:pt x="55423" y="233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33327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717596" y="1200248"/>
              <a:ext cx="40218" cy="154409"/>
            </a:xfrm>
            <a:custGeom>
              <a:avLst/>
              <a:gdLst/>
              <a:ahLst/>
              <a:cxnLst/>
              <a:rect l="0" t="0" r="0" b="0"/>
              <a:pathLst>
                <a:path w="40218" h="154409">
                  <a:moveTo>
                    <a:pt x="21057" y="0"/>
                  </a:moveTo>
                  <a:lnTo>
                    <a:pt x="24176" y="42692"/>
                  </a:lnTo>
                  <a:lnTo>
                    <a:pt x="37846" y="96003"/>
                  </a:lnTo>
                  <a:lnTo>
                    <a:pt x="40217" y="121437"/>
                  </a:lnTo>
                  <a:lnTo>
                    <a:pt x="35032" y="142099"/>
                  </a:lnTo>
                  <a:lnTo>
                    <a:pt x="30373" y="150885"/>
                  </a:lnTo>
                  <a:lnTo>
                    <a:pt x="24928" y="154402"/>
                  </a:lnTo>
                  <a:lnTo>
                    <a:pt x="18959" y="1544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25118" y="947564"/>
              <a:ext cx="310916" cy="265252"/>
            </a:xfrm>
            <a:custGeom>
              <a:avLst/>
              <a:gdLst/>
              <a:ahLst/>
              <a:cxnLst/>
              <a:rect l="0" t="0" r="0" b="0"/>
              <a:pathLst>
                <a:path w="310916" h="265252">
                  <a:moveTo>
                    <a:pt x="8332" y="31586"/>
                  </a:moveTo>
                  <a:lnTo>
                    <a:pt x="0" y="69064"/>
                  </a:lnTo>
                  <a:lnTo>
                    <a:pt x="1574" y="107031"/>
                  </a:lnTo>
                  <a:lnTo>
                    <a:pt x="15848" y="167300"/>
                  </a:lnTo>
                  <a:lnTo>
                    <a:pt x="27197" y="198529"/>
                  </a:lnTo>
                  <a:lnTo>
                    <a:pt x="38554" y="215357"/>
                  </a:lnTo>
                  <a:lnTo>
                    <a:pt x="47198" y="220781"/>
                  </a:lnTo>
                  <a:lnTo>
                    <a:pt x="69280" y="226806"/>
                  </a:lnTo>
                  <a:lnTo>
                    <a:pt x="79380" y="224904"/>
                  </a:lnTo>
                  <a:lnTo>
                    <a:pt x="96841" y="213431"/>
                  </a:lnTo>
                  <a:lnTo>
                    <a:pt x="109281" y="193514"/>
                  </a:lnTo>
                  <a:lnTo>
                    <a:pt x="126799" y="148190"/>
                  </a:lnTo>
                  <a:lnTo>
                    <a:pt x="130594" y="145587"/>
                  </a:lnTo>
                  <a:lnTo>
                    <a:pt x="134295" y="148530"/>
                  </a:lnTo>
                  <a:lnTo>
                    <a:pt x="173459" y="210831"/>
                  </a:lnTo>
                  <a:lnTo>
                    <a:pt x="193089" y="234174"/>
                  </a:lnTo>
                  <a:lnTo>
                    <a:pt x="220613" y="254739"/>
                  </a:lnTo>
                  <a:lnTo>
                    <a:pt x="240720" y="264516"/>
                  </a:lnTo>
                  <a:lnTo>
                    <a:pt x="249825" y="265251"/>
                  </a:lnTo>
                  <a:lnTo>
                    <a:pt x="266181" y="259829"/>
                  </a:lnTo>
                  <a:lnTo>
                    <a:pt x="288543" y="238034"/>
                  </a:lnTo>
                  <a:lnTo>
                    <a:pt x="304397" y="198171"/>
                  </a:lnTo>
                  <a:lnTo>
                    <a:pt x="310915" y="154904"/>
                  </a:lnTo>
                  <a:lnTo>
                    <a:pt x="307257" y="106859"/>
                  </a:lnTo>
                  <a:lnTo>
                    <a:pt x="295540" y="47798"/>
                  </a:lnTo>
                  <a:lnTo>
                    <a:pt x="2820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01065" y="947378"/>
              <a:ext cx="211454" cy="224115"/>
            </a:xfrm>
            <a:custGeom>
              <a:avLst/>
              <a:gdLst/>
              <a:ahLst/>
              <a:cxnLst/>
              <a:rect l="0" t="0" r="0" b="0"/>
              <a:pathLst>
                <a:path w="211454" h="224115">
                  <a:moveTo>
                    <a:pt x="883" y="158114"/>
                  </a:moveTo>
                  <a:lnTo>
                    <a:pt x="6473" y="141346"/>
                  </a:lnTo>
                  <a:lnTo>
                    <a:pt x="18575" y="126875"/>
                  </a:lnTo>
                  <a:lnTo>
                    <a:pt x="26716" y="119740"/>
                  </a:lnTo>
                  <a:lnTo>
                    <a:pt x="48239" y="111813"/>
                  </a:lnTo>
                  <a:lnTo>
                    <a:pt x="71063" y="105950"/>
                  </a:lnTo>
                  <a:lnTo>
                    <a:pt x="126824" y="69802"/>
                  </a:lnTo>
                  <a:lnTo>
                    <a:pt x="143035" y="56083"/>
                  </a:lnTo>
                  <a:lnTo>
                    <a:pt x="147124" y="46810"/>
                  </a:lnTo>
                  <a:lnTo>
                    <a:pt x="148547" y="24027"/>
                  </a:lnTo>
                  <a:lnTo>
                    <a:pt x="142609" y="14910"/>
                  </a:lnTo>
                  <a:lnTo>
                    <a:pt x="120414" y="1661"/>
                  </a:lnTo>
                  <a:lnTo>
                    <a:pt x="108646" y="0"/>
                  </a:lnTo>
                  <a:lnTo>
                    <a:pt x="86212" y="4393"/>
                  </a:lnTo>
                  <a:lnTo>
                    <a:pt x="44384" y="33513"/>
                  </a:lnTo>
                  <a:lnTo>
                    <a:pt x="5037" y="75733"/>
                  </a:lnTo>
                  <a:lnTo>
                    <a:pt x="0" y="98883"/>
                  </a:lnTo>
                  <a:lnTo>
                    <a:pt x="6298" y="146284"/>
                  </a:lnTo>
                  <a:lnTo>
                    <a:pt x="18498" y="164944"/>
                  </a:lnTo>
                  <a:lnTo>
                    <a:pt x="54926" y="195988"/>
                  </a:lnTo>
                  <a:lnTo>
                    <a:pt x="116819" y="224114"/>
                  </a:lnTo>
                  <a:lnTo>
                    <a:pt x="177689" y="222466"/>
                  </a:lnTo>
                  <a:lnTo>
                    <a:pt x="211453" y="221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779938" y="1463461"/>
            <a:ext cx="2982676" cy="480286"/>
            <a:chOff x="4779938" y="1463461"/>
            <a:chExt cx="2982676" cy="480286"/>
          </a:xfrm>
        </p:grpSpPr>
        <p:sp>
          <p:nvSpPr>
            <p:cNvPr id="65" name="Freeform 64"/>
            <p:cNvSpPr/>
            <p:nvPr/>
          </p:nvSpPr>
          <p:spPr>
            <a:xfrm>
              <a:off x="4779938" y="1463461"/>
              <a:ext cx="182329" cy="480286"/>
            </a:xfrm>
            <a:custGeom>
              <a:avLst/>
              <a:gdLst/>
              <a:ahLst/>
              <a:cxnLst/>
              <a:rect l="0" t="0" r="0" b="0"/>
              <a:pathLst>
                <a:path w="182329" h="480286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10783"/>
                  </a:lnTo>
                  <a:lnTo>
                    <a:pt x="0" y="266395"/>
                  </a:lnTo>
                  <a:lnTo>
                    <a:pt x="0" y="327326"/>
                  </a:lnTo>
                  <a:lnTo>
                    <a:pt x="0" y="384244"/>
                  </a:lnTo>
                  <a:lnTo>
                    <a:pt x="7235" y="447474"/>
                  </a:lnTo>
                  <a:lnTo>
                    <a:pt x="9552" y="480285"/>
                  </a:lnTo>
                  <a:lnTo>
                    <a:pt x="10442" y="422293"/>
                  </a:lnTo>
                  <a:lnTo>
                    <a:pt x="10511" y="368032"/>
                  </a:lnTo>
                  <a:lnTo>
                    <a:pt x="12860" y="341384"/>
                  </a:lnTo>
                  <a:lnTo>
                    <a:pt x="27337" y="307821"/>
                  </a:lnTo>
                  <a:lnTo>
                    <a:pt x="39836" y="290447"/>
                  </a:lnTo>
                  <a:lnTo>
                    <a:pt x="47614" y="286048"/>
                  </a:lnTo>
                  <a:lnTo>
                    <a:pt x="65615" y="284280"/>
                  </a:lnTo>
                  <a:lnTo>
                    <a:pt x="85314" y="293633"/>
                  </a:lnTo>
                  <a:lnTo>
                    <a:pt x="113015" y="318629"/>
                  </a:lnTo>
                  <a:lnTo>
                    <a:pt x="164783" y="380652"/>
                  </a:lnTo>
                  <a:lnTo>
                    <a:pt x="180365" y="416682"/>
                  </a:lnTo>
                  <a:lnTo>
                    <a:pt x="182328" y="437096"/>
                  </a:lnTo>
                  <a:lnTo>
                    <a:pt x="17898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10420" y="1733943"/>
              <a:ext cx="169602" cy="161763"/>
            </a:xfrm>
            <a:custGeom>
              <a:avLst/>
              <a:gdLst/>
              <a:ahLst/>
              <a:cxnLst/>
              <a:rect l="0" t="0" r="0" b="0"/>
              <a:pathLst>
                <a:path w="169602" h="161763">
                  <a:moveTo>
                    <a:pt x="138015" y="34844"/>
                  </a:moveTo>
                  <a:lnTo>
                    <a:pt x="120034" y="19203"/>
                  </a:lnTo>
                  <a:lnTo>
                    <a:pt x="68273" y="0"/>
                  </a:lnTo>
                  <a:lnTo>
                    <a:pt x="57595" y="1086"/>
                  </a:lnTo>
                  <a:lnTo>
                    <a:pt x="39492" y="11652"/>
                  </a:lnTo>
                  <a:lnTo>
                    <a:pt x="16146" y="37331"/>
                  </a:lnTo>
                  <a:lnTo>
                    <a:pt x="0" y="78345"/>
                  </a:lnTo>
                  <a:lnTo>
                    <a:pt x="1026" y="104481"/>
                  </a:lnTo>
                  <a:lnTo>
                    <a:pt x="9280" y="126625"/>
                  </a:lnTo>
                  <a:lnTo>
                    <a:pt x="20748" y="144266"/>
                  </a:lnTo>
                  <a:lnTo>
                    <a:pt x="36763" y="156785"/>
                  </a:lnTo>
                  <a:lnTo>
                    <a:pt x="45947" y="161762"/>
                  </a:lnTo>
                  <a:lnTo>
                    <a:pt x="54409" y="161570"/>
                  </a:lnTo>
                  <a:lnTo>
                    <a:pt x="62391" y="157932"/>
                  </a:lnTo>
                  <a:lnTo>
                    <a:pt x="92011" y="132467"/>
                  </a:lnTo>
                  <a:lnTo>
                    <a:pt x="107747" y="106273"/>
                  </a:lnTo>
                  <a:lnTo>
                    <a:pt x="119818" y="70696"/>
                  </a:lnTo>
                  <a:lnTo>
                    <a:pt x="122374" y="66934"/>
                  </a:lnTo>
                  <a:lnTo>
                    <a:pt x="124078" y="69106"/>
                  </a:lnTo>
                  <a:lnTo>
                    <a:pt x="132402" y="100623"/>
                  </a:lnTo>
                  <a:lnTo>
                    <a:pt x="152548" y="131069"/>
                  </a:lnTo>
                  <a:lnTo>
                    <a:pt x="169601" y="150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01077" y="1705616"/>
              <a:ext cx="105286" cy="154149"/>
            </a:xfrm>
            <a:custGeom>
              <a:avLst/>
              <a:gdLst/>
              <a:ahLst/>
              <a:cxnLst/>
              <a:rect l="0" t="0" r="0" b="0"/>
              <a:pathLst>
                <a:path w="105286" h="154149">
                  <a:moveTo>
                    <a:pt x="0" y="10529"/>
                  </a:moveTo>
                  <a:lnTo>
                    <a:pt x="19128" y="71639"/>
                  </a:lnTo>
                  <a:lnTo>
                    <a:pt x="49804" y="126071"/>
                  </a:lnTo>
                  <a:lnTo>
                    <a:pt x="70389" y="152258"/>
                  </a:lnTo>
                  <a:lnTo>
                    <a:pt x="76172" y="154148"/>
                  </a:lnTo>
                  <a:lnTo>
                    <a:pt x="81197" y="151898"/>
                  </a:lnTo>
                  <a:lnTo>
                    <a:pt x="85717" y="146889"/>
                  </a:lnTo>
                  <a:lnTo>
                    <a:pt x="92078" y="111893"/>
                  </a:lnTo>
                  <a:lnTo>
                    <a:pt x="95398" y="572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80062" y="1669531"/>
              <a:ext cx="137355" cy="186143"/>
            </a:xfrm>
            <a:custGeom>
              <a:avLst/>
              <a:gdLst/>
              <a:ahLst/>
              <a:cxnLst/>
              <a:rect l="0" t="0" r="0" b="0"/>
              <a:pathLst>
                <a:path w="137355" h="186143">
                  <a:moveTo>
                    <a:pt x="0" y="120313"/>
                  </a:moveTo>
                  <a:lnTo>
                    <a:pt x="55045" y="103525"/>
                  </a:lnTo>
                  <a:lnTo>
                    <a:pt x="90659" y="98181"/>
                  </a:lnTo>
                  <a:lnTo>
                    <a:pt x="117069" y="82820"/>
                  </a:lnTo>
                  <a:lnTo>
                    <a:pt x="132359" y="70114"/>
                  </a:lnTo>
                  <a:lnTo>
                    <a:pt x="136203" y="62281"/>
                  </a:lnTo>
                  <a:lnTo>
                    <a:pt x="137354" y="44218"/>
                  </a:lnTo>
                  <a:lnTo>
                    <a:pt x="125835" y="14318"/>
                  </a:lnTo>
                  <a:lnTo>
                    <a:pt x="117815" y="7536"/>
                  </a:lnTo>
                  <a:lnTo>
                    <a:pt x="96426" y="0"/>
                  </a:lnTo>
                  <a:lnTo>
                    <a:pt x="86511" y="330"/>
                  </a:lnTo>
                  <a:lnTo>
                    <a:pt x="69255" y="6936"/>
                  </a:lnTo>
                  <a:lnTo>
                    <a:pt x="46386" y="23809"/>
                  </a:lnTo>
                  <a:lnTo>
                    <a:pt x="24792" y="49215"/>
                  </a:lnTo>
                  <a:lnTo>
                    <a:pt x="9166" y="84559"/>
                  </a:lnTo>
                  <a:lnTo>
                    <a:pt x="2716" y="130257"/>
                  </a:lnTo>
                  <a:lnTo>
                    <a:pt x="7446" y="154368"/>
                  </a:lnTo>
                  <a:lnTo>
                    <a:pt x="11983" y="164073"/>
                  </a:lnTo>
                  <a:lnTo>
                    <a:pt x="26383" y="177977"/>
                  </a:lnTo>
                  <a:lnTo>
                    <a:pt x="35136" y="183322"/>
                  </a:lnTo>
                  <a:lnTo>
                    <a:pt x="54221" y="186142"/>
                  </a:lnTo>
                  <a:lnTo>
                    <a:pt x="94756" y="183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06039" y="1495046"/>
              <a:ext cx="26749" cy="315856"/>
            </a:xfrm>
            <a:custGeom>
              <a:avLst/>
              <a:gdLst/>
              <a:ahLst/>
              <a:cxnLst/>
              <a:rect l="0" t="0" r="0" b="0"/>
              <a:pathLst>
                <a:path w="26749" h="315856">
                  <a:moveTo>
                    <a:pt x="26748" y="0"/>
                  </a:moveTo>
                  <a:lnTo>
                    <a:pt x="12094" y="53028"/>
                  </a:lnTo>
                  <a:lnTo>
                    <a:pt x="3415" y="113669"/>
                  </a:lnTo>
                  <a:lnTo>
                    <a:pt x="0" y="138257"/>
                  </a:lnTo>
                  <a:lnTo>
                    <a:pt x="4220" y="201702"/>
                  </a:lnTo>
                  <a:lnTo>
                    <a:pt x="5255" y="253176"/>
                  </a:lnTo>
                  <a:lnTo>
                    <a:pt x="569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48559" y="1631917"/>
              <a:ext cx="178986" cy="15908"/>
            </a:xfrm>
            <a:custGeom>
              <a:avLst/>
              <a:gdLst/>
              <a:ahLst/>
              <a:cxnLst/>
              <a:rect l="0" t="0" r="0" b="0"/>
              <a:pathLst>
                <a:path w="178986" h="15908">
                  <a:moveTo>
                    <a:pt x="178985" y="10528"/>
                  </a:moveTo>
                  <a:lnTo>
                    <a:pt x="162217" y="4939"/>
                  </a:lnTo>
                  <a:lnTo>
                    <a:pt x="109469" y="9381"/>
                  </a:lnTo>
                  <a:lnTo>
                    <a:pt x="66880" y="15907"/>
                  </a:lnTo>
                  <a:lnTo>
                    <a:pt x="28136" y="114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25575" y="1684559"/>
              <a:ext cx="177518" cy="153029"/>
            </a:xfrm>
            <a:custGeom>
              <a:avLst/>
              <a:gdLst/>
              <a:ahLst/>
              <a:cxnLst/>
              <a:rect l="0" t="0" r="0" b="0"/>
              <a:pathLst>
                <a:path w="177518" h="153029">
                  <a:moveTo>
                    <a:pt x="107254" y="52643"/>
                  </a:moveTo>
                  <a:lnTo>
                    <a:pt x="101664" y="35875"/>
                  </a:lnTo>
                  <a:lnTo>
                    <a:pt x="89562" y="21404"/>
                  </a:lnTo>
                  <a:lnTo>
                    <a:pt x="81421" y="14269"/>
                  </a:lnTo>
                  <a:lnTo>
                    <a:pt x="71315" y="10683"/>
                  </a:lnTo>
                  <a:lnTo>
                    <a:pt x="47607" y="9817"/>
                  </a:lnTo>
                  <a:lnTo>
                    <a:pt x="27712" y="16452"/>
                  </a:lnTo>
                  <a:lnTo>
                    <a:pt x="19131" y="21496"/>
                  </a:lnTo>
                  <a:lnTo>
                    <a:pt x="6477" y="39580"/>
                  </a:lnTo>
                  <a:lnTo>
                    <a:pt x="1465" y="50953"/>
                  </a:lnTo>
                  <a:lnTo>
                    <a:pt x="0" y="94906"/>
                  </a:lnTo>
                  <a:lnTo>
                    <a:pt x="10452" y="121729"/>
                  </a:lnTo>
                  <a:lnTo>
                    <a:pt x="18153" y="133795"/>
                  </a:lnTo>
                  <a:lnTo>
                    <a:pt x="26796" y="140670"/>
                  </a:lnTo>
                  <a:lnTo>
                    <a:pt x="36068" y="144083"/>
                  </a:lnTo>
                  <a:lnTo>
                    <a:pt x="87697" y="153028"/>
                  </a:lnTo>
                  <a:lnTo>
                    <a:pt x="112990" y="150681"/>
                  </a:lnTo>
                  <a:lnTo>
                    <a:pt x="136710" y="139499"/>
                  </a:lnTo>
                  <a:lnTo>
                    <a:pt x="156610" y="122831"/>
                  </a:lnTo>
                  <a:lnTo>
                    <a:pt x="169354" y="103725"/>
                  </a:lnTo>
                  <a:lnTo>
                    <a:pt x="177517" y="67648"/>
                  </a:lnTo>
                  <a:lnTo>
                    <a:pt x="175153" y="56797"/>
                  </a:lnTo>
                  <a:lnTo>
                    <a:pt x="156228" y="30347"/>
                  </a:lnTo>
                  <a:lnTo>
                    <a:pt x="136453" y="10032"/>
                  </a:lnTo>
                  <a:lnTo>
                    <a:pt x="1177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14050" y="1505575"/>
              <a:ext cx="203685" cy="349757"/>
            </a:xfrm>
            <a:custGeom>
              <a:avLst/>
              <a:gdLst/>
              <a:ahLst/>
              <a:cxnLst/>
              <a:rect l="0" t="0" r="0" b="0"/>
              <a:pathLst>
                <a:path w="203685" h="349757">
                  <a:moveTo>
                    <a:pt x="8333" y="0"/>
                  </a:moveTo>
                  <a:lnTo>
                    <a:pt x="0" y="48930"/>
                  </a:lnTo>
                  <a:lnTo>
                    <a:pt x="3827" y="108061"/>
                  </a:lnTo>
                  <a:lnTo>
                    <a:pt x="8613" y="164801"/>
                  </a:lnTo>
                  <a:lnTo>
                    <a:pt x="16490" y="221069"/>
                  </a:lnTo>
                  <a:lnTo>
                    <a:pt x="18549" y="281926"/>
                  </a:lnTo>
                  <a:lnTo>
                    <a:pt x="24410" y="244244"/>
                  </a:lnTo>
                  <a:lnTo>
                    <a:pt x="39093" y="216778"/>
                  </a:lnTo>
                  <a:lnTo>
                    <a:pt x="57879" y="204360"/>
                  </a:lnTo>
                  <a:lnTo>
                    <a:pt x="69439" y="199411"/>
                  </a:lnTo>
                  <a:lnTo>
                    <a:pt x="94763" y="197031"/>
                  </a:lnTo>
                  <a:lnTo>
                    <a:pt x="119276" y="201043"/>
                  </a:lnTo>
                  <a:lnTo>
                    <a:pt x="147400" y="217626"/>
                  </a:lnTo>
                  <a:lnTo>
                    <a:pt x="192546" y="258552"/>
                  </a:lnTo>
                  <a:lnTo>
                    <a:pt x="201340" y="279468"/>
                  </a:lnTo>
                  <a:lnTo>
                    <a:pt x="203684" y="291597"/>
                  </a:lnTo>
                  <a:lnTo>
                    <a:pt x="200051" y="314432"/>
                  </a:lnTo>
                  <a:lnTo>
                    <a:pt x="195807" y="325435"/>
                  </a:lnTo>
                  <a:lnTo>
                    <a:pt x="188298" y="333940"/>
                  </a:lnTo>
                  <a:lnTo>
                    <a:pt x="167476" y="346509"/>
                  </a:lnTo>
                  <a:lnTo>
                    <a:pt x="142624" y="349756"/>
                  </a:lnTo>
                  <a:lnTo>
                    <a:pt x="94131" y="342308"/>
                  </a:lnTo>
                  <a:lnTo>
                    <a:pt x="6097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99216" y="1684559"/>
              <a:ext cx="172585" cy="171503"/>
            </a:xfrm>
            <a:custGeom>
              <a:avLst/>
              <a:gdLst/>
              <a:ahLst/>
              <a:cxnLst/>
              <a:rect l="0" t="0" r="0" b="0"/>
              <a:pathLst>
                <a:path w="172585" h="171503">
                  <a:moveTo>
                    <a:pt x="81136" y="52643"/>
                  </a:moveTo>
                  <a:lnTo>
                    <a:pt x="75547" y="30286"/>
                  </a:lnTo>
                  <a:lnTo>
                    <a:pt x="69222" y="24870"/>
                  </a:lnTo>
                  <a:lnTo>
                    <a:pt x="60324" y="22429"/>
                  </a:lnTo>
                  <a:lnTo>
                    <a:pt x="49714" y="21972"/>
                  </a:lnTo>
                  <a:lnTo>
                    <a:pt x="31687" y="27703"/>
                  </a:lnTo>
                  <a:lnTo>
                    <a:pt x="23603" y="32506"/>
                  </a:lnTo>
                  <a:lnTo>
                    <a:pt x="11503" y="47203"/>
                  </a:lnTo>
                  <a:lnTo>
                    <a:pt x="3395" y="66603"/>
                  </a:lnTo>
                  <a:lnTo>
                    <a:pt x="0" y="102662"/>
                  </a:lnTo>
                  <a:lnTo>
                    <a:pt x="3352" y="125176"/>
                  </a:lnTo>
                  <a:lnTo>
                    <a:pt x="14980" y="143761"/>
                  </a:lnTo>
                  <a:lnTo>
                    <a:pt x="31846" y="158650"/>
                  </a:lnTo>
                  <a:lnTo>
                    <a:pt x="51040" y="169167"/>
                  </a:lnTo>
                  <a:lnTo>
                    <a:pt x="71269" y="171502"/>
                  </a:lnTo>
                  <a:lnTo>
                    <a:pt x="112852" y="163469"/>
                  </a:lnTo>
                  <a:lnTo>
                    <a:pt x="144346" y="142802"/>
                  </a:lnTo>
                  <a:lnTo>
                    <a:pt x="164725" y="114451"/>
                  </a:lnTo>
                  <a:lnTo>
                    <a:pt x="172584" y="78235"/>
                  </a:lnTo>
                  <a:lnTo>
                    <a:pt x="168183" y="57778"/>
                  </a:lnTo>
                  <a:lnTo>
                    <a:pt x="1337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27751" y="1697801"/>
              <a:ext cx="115815" cy="170423"/>
            </a:xfrm>
            <a:custGeom>
              <a:avLst/>
              <a:gdLst/>
              <a:ahLst/>
              <a:cxnLst/>
              <a:rect l="0" t="0" r="0" b="0"/>
              <a:pathLst>
                <a:path w="115815" h="170423">
                  <a:moveTo>
                    <a:pt x="0" y="49929"/>
                  </a:moveTo>
                  <a:lnTo>
                    <a:pt x="14573" y="92621"/>
                  </a:lnTo>
                  <a:lnTo>
                    <a:pt x="38920" y="150828"/>
                  </a:lnTo>
                  <a:lnTo>
                    <a:pt x="50833" y="169252"/>
                  </a:lnTo>
                  <a:lnTo>
                    <a:pt x="53776" y="170422"/>
                  </a:lnTo>
                  <a:lnTo>
                    <a:pt x="54568" y="166523"/>
                  </a:lnTo>
                  <a:lnTo>
                    <a:pt x="53926" y="159244"/>
                  </a:lnTo>
                  <a:lnTo>
                    <a:pt x="29036" y="96412"/>
                  </a:lnTo>
                  <a:lnTo>
                    <a:pt x="16567" y="49622"/>
                  </a:lnTo>
                  <a:lnTo>
                    <a:pt x="18282" y="23666"/>
                  </a:lnTo>
                  <a:lnTo>
                    <a:pt x="23886" y="14873"/>
                  </a:lnTo>
                  <a:lnTo>
                    <a:pt x="32302" y="9011"/>
                  </a:lnTo>
                  <a:lnTo>
                    <a:pt x="66503" y="761"/>
                  </a:lnTo>
                  <a:lnTo>
                    <a:pt x="89218" y="0"/>
                  </a:lnTo>
                  <a:lnTo>
                    <a:pt x="115814" y="7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23096" y="1652974"/>
              <a:ext cx="46812" cy="196230"/>
            </a:xfrm>
            <a:custGeom>
              <a:avLst/>
              <a:gdLst/>
              <a:ahLst/>
              <a:cxnLst/>
              <a:rect l="0" t="0" r="0" b="0"/>
              <a:pathLst>
                <a:path w="46812" h="196230">
                  <a:moveTo>
                    <a:pt x="15225" y="105285"/>
                  </a:moveTo>
                  <a:lnTo>
                    <a:pt x="4047" y="122052"/>
                  </a:lnTo>
                  <a:lnTo>
                    <a:pt x="1679" y="139643"/>
                  </a:lnTo>
                  <a:lnTo>
                    <a:pt x="2685" y="149247"/>
                  </a:lnTo>
                  <a:lnTo>
                    <a:pt x="10041" y="166158"/>
                  </a:lnTo>
                  <a:lnTo>
                    <a:pt x="33828" y="196078"/>
                  </a:lnTo>
                  <a:lnTo>
                    <a:pt x="35816" y="196229"/>
                  </a:lnTo>
                  <a:lnTo>
                    <a:pt x="15095" y="136134"/>
                  </a:lnTo>
                  <a:lnTo>
                    <a:pt x="0" y="84131"/>
                  </a:lnTo>
                  <a:lnTo>
                    <a:pt x="1829" y="63128"/>
                  </a:lnTo>
                  <a:lnTo>
                    <a:pt x="15025" y="31572"/>
                  </a:lnTo>
                  <a:lnTo>
                    <a:pt x="27224" y="16762"/>
                  </a:lnTo>
                  <a:lnTo>
                    <a:pt x="468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79437" y="1684559"/>
              <a:ext cx="126336" cy="171005"/>
            </a:xfrm>
            <a:custGeom>
              <a:avLst/>
              <a:gdLst/>
              <a:ahLst/>
              <a:cxnLst/>
              <a:rect l="0" t="0" r="0" b="0"/>
              <a:pathLst>
                <a:path w="126336" h="171005">
                  <a:moveTo>
                    <a:pt x="79982" y="10529"/>
                  </a:moveTo>
                  <a:lnTo>
                    <a:pt x="36020" y="30772"/>
                  </a:lnTo>
                  <a:lnTo>
                    <a:pt x="11324" y="49932"/>
                  </a:lnTo>
                  <a:lnTo>
                    <a:pt x="2675" y="69765"/>
                  </a:lnTo>
                  <a:lnTo>
                    <a:pt x="0" y="94178"/>
                  </a:lnTo>
                  <a:lnTo>
                    <a:pt x="2710" y="120626"/>
                  </a:lnTo>
                  <a:lnTo>
                    <a:pt x="10935" y="141739"/>
                  </a:lnTo>
                  <a:lnTo>
                    <a:pt x="16403" y="150645"/>
                  </a:lnTo>
                  <a:lnTo>
                    <a:pt x="34957" y="163659"/>
                  </a:lnTo>
                  <a:lnTo>
                    <a:pt x="57632" y="171004"/>
                  </a:lnTo>
                  <a:lnTo>
                    <a:pt x="79407" y="170368"/>
                  </a:lnTo>
                  <a:lnTo>
                    <a:pt x="111397" y="157844"/>
                  </a:lnTo>
                  <a:lnTo>
                    <a:pt x="118473" y="149683"/>
                  </a:lnTo>
                  <a:lnTo>
                    <a:pt x="126335" y="128137"/>
                  </a:lnTo>
                  <a:lnTo>
                    <a:pt x="125173" y="84110"/>
                  </a:lnTo>
                  <a:lnTo>
                    <a:pt x="102715" y="25548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59116" y="1684559"/>
              <a:ext cx="303498" cy="137692"/>
            </a:xfrm>
            <a:custGeom>
              <a:avLst/>
              <a:gdLst/>
              <a:ahLst/>
              <a:cxnLst/>
              <a:rect l="0" t="0" r="0" b="0"/>
              <a:pathLst>
                <a:path w="303498" h="137692">
                  <a:moveTo>
                    <a:pt x="5588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0148" y="79836"/>
                  </a:lnTo>
                  <a:lnTo>
                    <a:pt x="31116" y="114512"/>
                  </a:lnTo>
                  <a:lnTo>
                    <a:pt x="49690" y="130053"/>
                  </a:lnTo>
                  <a:lnTo>
                    <a:pt x="59556" y="135835"/>
                  </a:lnTo>
                  <a:lnTo>
                    <a:pt x="69643" y="136180"/>
                  </a:lnTo>
                  <a:lnTo>
                    <a:pt x="90209" y="127205"/>
                  </a:lnTo>
                  <a:lnTo>
                    <a:pt x="104809" y="111518"/>
                  </a:lnTo>
                  <a:lnTo>
                    <a:pt x="123714" y="72851"/>
                  </a:lnTo>
                  <a:lnTo>
                    <a:pt x="127622" y="69625"/>
                  </a:lnTo>
                  <a:lnTo>
                    <a:pt x="131398" y="70983"/>
                  </a:lnTo>
                  <a:lnTo>
                    <a:pt x="167513" y="105971"/>
                  </a:lnTo>
                  <a:lnTo>
                    <a:pt x="200831" y="133497"/>
                  </a:lnTo>
                  <a:lnTo>
                    <a:pt x="209450" y="136961"/>
                  </a:lnTo>
                  <a:lnTo>
                    <a:pt x="228384" y="137691"/>
                  </a:lnTo>
                  <a:lnTo>
                    <a:pt x="248498" y="127876"/>
                  </a:lnTo>
                  <a:lnTo>
                    <a:pt x="284418" y="98569"/>
                  </a:lnTo>
                  <a:lnTo>
                    <a:pt x="301244" y="71710"/>
                  </a:lnTo>
                  <a:lnTo>
                    <a:pt x="303497" y="51758"/>
                  </a:lnTo>
                  <a:lnTo>
                    <a:pt x="30038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8106943" y="1477556"/>
            <a:ext cx="1916188" cy="417574"/>
            <a:chOff x="8106943" y="1477556"/>
            <a:chExt cx="1916188" cy="417574"/>
          </a:xfrm>
        </p:grpSpPr>
        <p:sp>
          <p:nvSpPr>
            <p:cNvPr id="79" name="Freeform 78"/>
            <p:cNvSpPr/>
            <p:nvPr/>
          </p:nvSpPr>
          <p:spPr>
            <a:xfrm>
              <a:off x="8123666" y="1495046"/>
              <a:ext cx="162262" cy="305328"/>
            </a:xfrm>
            <a:custGeom>
              <a:avLst/>
              <a:gdLst/>
              <a:ahLst/>
              <a:cxnLst/>
              <a:rect l="0" t="0" r="0" b="0"/>
              <a:pathLst>
                <a:path w="162262" h="305328">
                  <a:moveTo>
                    <a:pt x="67505" y="305327"/>
                  </a:moveTo>
                  <a:lnTo>
                    <a:pt x="59171" y="256396"/>
                  </a:lnTo>
                  <a:lnTo>
                    <a:pt x="55612" y="226258"/>
                  </a:lnTo>
                  <a:lnTo>
                    <a:pt x="34263" y="171902"/>
                  </a:lnTo>
                  <a:lnTo>
                    <a:pt x="9012" y="115098"/>
                  </a:lnTo>
                  <a:lnTo>
                    <a:pt x="0" y="77127"/>
                  </a:lnTo>
                  <a:lnTo>
                    <a:pt x="1628" y="54166"/>
                  </a:lnTo>
                  <a:lnTo>
                    <a:pt x="6040" y="45469"/>
                  </a:lnTo>
                  <a:lnTo>
                    <a:pt x="20300" y="32687"/>
                  </a:lnTo>
                  <a:lnTo>
                    <a:pt x="59237" y="18914"/>
                  </a:lnTo>
                  <a:lnTo>
                    <a:pt x="115221" y="11015"/>
                  </a:lnTo>
                  <a:lnTo>
                    <a:pt x="1622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06943" y="1663502"/>
              <a:ext cx="168457" cy="15543"/>
            </a:xfrm>
            <a:custGeom>
              <a:avLst/>
              <a:gdLst/>
              <a:ahLst/>
              <a:cxnLst/>
              <a:rect l="0" t="0" r="0" b="0"/>
              <a:pathLst>
                <a:path w="168457" h="15543">
                  <a:moveTo>
                    <a:pt x="168456" y="0"/>
                  </a:moveTo>
                  <a:lnTo>
                    <a:pt x="157278" y="11179"/>
                  </a:lnTo>
                  <a:lnTo>
                    <a:pt x="150476" y="13302"/>
                  </a:lnTo>
                  <a:lnTo>
                    <a:pt x="93125" y="11125"/>
                  </a:lnTo>
                  <a:lnTo>
                    <a:pt x="37805" y="15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96456" y="1631917"/>
              <a:ext cx="105286" cy="177969"/>
            </a:xfrm>
            <a:custGeom>
              <a:avLst/>
              <a:gdLst/>
              <a:ahLst/>
              <a:cxnLst/>
              <a:rect l="0" t="0" r="0" b="0"/>
              <a:pathLst>
                <a:path w="105286" h="177969">
                  <a:moveTo>
                    <a:pt x="0" y="42114"/>
                  </a:moveTo>
                  <a:lnTo>
                    <a:pt x="14572" y="93139"/>
                  </a:lnTo>
                  <a:lnTo>
                    <a:pt x="37750" y="148355"/>
                  </a:lnTo>
                  <a:lnTo>
                    <a:pt x="46540" y="177968"/>
                  </a:lnTo>
                  <a:lnTo>
                    <a:pt x="27701" y="115020"/>
                  </a:lnTo>
                  <a:lnTo>
                    <a:pt x="23026" y="78403"/>
                  </a:lnTo>
                  <a:lnTo>
                    <a:pt x="28171" y="54733"/>
                  </a:lnTo>
                  <a:lnTo>
                    <a:pt x="32818" y="43507"/>
                  </a:lnTo>
                  <a:lnTo>
                    <a:pt x="40596" y="34854"/>
                  </a:lnTo>
                  <a:lnTo>
                    <a:pt x="80462" y="125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62227" y="1663502"/>
              <a:ext cx="132013" cy="150166"/>
            </a:xfrm>
            <a:custGeom>
              <a:avLst/>
              <a:gdLst/>
              <a:ahLst/>
              <a:cxnLst/>
              <a:rect l="0" t="0" r="0" b="0"/>
              <a:pathLst>
                <a:path w="132013" h="150166">
                  <a:moveTo>
                    <a:pt x="65856" y="42114"/>
                  </a:moveTo>
                  <a:lnTo>
                    <a:pt x="49088" y="36525"/>
                  </a:lnTo>
                  <a:lnTo>
                    <a:pt x="31497" y="36900"/>
                  </a:lnTo>
                  <a:lnTo>
                    <a:pt x="21893" y="38638"/>
                  </a:lnTo>
                  <a:lnTo>
                    <a:pt x="14320" y="43306"/>
                  </a:lnTo>
                  <a:lnTo>
                    <a:pt x="2787" y="57852"/>
                  </a:lnTo>
                  <a:lnTo>
                    <a:pt x="0" y="82254"/>
                  </a:lnTo>
                  <a:lnTo>
                    <a:pt x="895" y="96950"/>
                  </a:lnTo>
                  <a:lnTo>
                    <a:pt x="11248" y="119518"/>
                  </a:lnTo>
                  <a:lnTo>
                    <a:pt x="27547" y="136177"/>
                  </a:lnTo>
                  <a:lnTo>
                    <a:pt x="46490" y="147481"/>
                  </a:lnTo>
                  <a:lnTo>
                    <a:pt x="66607" y="150165"/>
                  </a:lnTo>
                  <a:lnTo>
                    <a:pt x="86077" y="146289"/>
                  </a:lnTo>
                  <a:lnTo>
                    <a:pt x="102529" y="136767"/>
                  </a:lnTo>
                  <a:lnTo>
                    <a:pt x="114520" y="121617"/>
                  </a:lnTo>
                  <a:lnTo>
                    <a:pt x="131750" y="77706"/>
                  </a:lnTo>
                  <a:lnTo>
                    <a:pt x="132012" y="67011"/>
                  </a:lnTo>
                  <a:lnTo>
                    <a:pt x="115150" y="19945"/>
                  </a:lnTo>
                  <a:lnTo>
                    <a:pt x="108042" y="8865"/>
                  </a:lnTo>
                  <a:lnTo>
                    <a:pt x="974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01782" y="1694375"/>
              <a:ext cx="273742" cy="148113"/>
            </a:xfrm>
            <a:custGeom>
              <a:avLst/>
              <a:gdLst/>
              <a:ahLst/>
              <a:cxnLst/>
              <a:rect l="0" t="0" r="0" b="0"/>
              <a:pathLst>
                <a:path w="273742" h="148113">
                  <a:moveTo>
                    <a:pt x="0" y="53355"/>
                  </a:moveTo>
                  <a:lnTo>
                    <a:pt x="11179" y="36587"/>
                  </a:lnTo>
                  <a:lnTo>
                    <a:pt x="16811" y="35158"/>
                  </a:lnTo>
                  <a:lnTo>
                    <a:pt x="22906" y="37714"/>
                  </a:lnTo>
                  <a:lnTo>
                    <a:pt x="29308" y="42928"/>
                  </a:lnTo>
                  <a:lnTo>
                    <a:pt x="61234" y="90813"/>
                  </a:lnTo>
                  <a:lnTo>
                    <a:pt x="64219" y="99384"/>
                  </a:lnTo>
                  <a:lnTo>
                    <a:pt x="64416" y="118266"/>
                  </a:lnTo>
                  <a:lnTo>
                    <a:pt x="62832" y="121196"/>
                  </a:lnTo>
                  <a:lnTo>
                    <a:pt x="60606" y="119639"/>
                  </a:lnTo>
                  <a:lnTo>
                    <a:pt x="57951" y="115092"/>
                  </a:lnTo>
                  <a:lnTo>
                    <a:pt x="47519" y="53768"/>
                  </a:lnTo>
                  <a:lnTo>
                    <a:pt x="49305" y="21892"/>
                  </a:lnTo>
                  <a:lnTo>
                    <a:pt x="53927" y="13662"/>
                  </a:lnTo>
                  <a:lnTo>
                    <a:pt x="68422" y="1399"/>
                  </a:lnTo>
                  <a:lnTo>
                    <a:pt x="77200" y="0"/>
                  </a:lnTo>
                  <a:lnTo>
                    <a:pt x="96312" y="4685"/>
                  </a:lnTo>
                  <a:lnTo>
                    <a:pt x="113386" y="20806"/>
                  </a:lnTo>
                  <a:lnTo>
                    <a:pt x="137821" y="63693"/>
                  </a:lnTo>
                  <a:lnTo>
                    <a:pt x="150151" y="95413"/>
                  </a:lnTo>
                  <a:lnTo>
                    <a:pt x="151573" y="96601"/>
                  </a:lnTo>
                  <a:lnTo>
                    <a:pt x="153769" y="46991"/>
                  </a:lnTo>
                  <a:lnTo>
                    <a:pt x="167874" y="12475"/>
                  </a:lnTo>
                  <a:lnTo>
                    <a:pt x="175087" y="6214"/>
                  </a:lnTo>
                  <a:lnTo>
                    <a:pt x="183405" y="3211"/>
                  </a:lnTo>
                  <a:lnTo>
                    <a:pt x="192461" y="2378"/>
                  </a:lnTo>
                  <a:lnTo>
                    <a:pt x="200837" y="5332"/>
                  </a:lnTo>
                  <a:lnTo>
                    <a:pt x="216382" y="17974"/>
                  </a:lnTo>
                  <a:lnTo>
                    <a:pt x="255930" y="78099"/>
                  </a:lnTo>
                  <a:lnTo>
                    <a:pt x="267944" y="107090"/>
                  </a:lnTo>
                  <a:lnTo>
                    <a:pt x="273741" y="148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89386" y="1537160"/>
              <a:ext cx="15394" cy="326385"/>
            </a:xfrm>
            <a:custGeom>
              <a:avLst/>
              <a:gdLst/>
              <a:ahLst/>
              <a:cxnLst/>
              <a:rect l="0" t="0" r="0" b="0"/>
              <a:pathLst>
                <a:path w="15394" h="326385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15393" y="202225"/>
                  </a:lnTo>
                  <a:lnTo>
                    <a:pt x="13942" y="239683"/>
                  </a:lnTo>
                  <a:lnTo>
                    <a:pt x="8560" y="294960"/>
                  </a:lnTo>
                  <a:lnTo>
                    <a:pt x="723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49223" y="170561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0529"/>
                  </a:lnTo>
                  <a:lnTo>
                    <a:pt x="112770" y="4463"/>
                  </a:lnTo>
                  <a:lnTo>
                    <a:pt x="61530" y="8984"/>
                  </a:lnTo>
                  <a:lnTo>
                    <a:pt x="26809" y="69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227426" y="1526632"/>
              <a:ext cx="281824" cy="340579"/>
            </a:xfrm>
            <a:custGeom>
              <a:avLst/>
              <a:gdLst/>
              <a:ahLst/>
              <a:cxnLst/>
              <a:rect l="0" t="0" r="0" b="0"/>
              <a:pathLst>
                <a:path w="281824" h="340579">
                  <a:moveTo>
                    <a:pt x="6066" y="0"/>
                  </a:moveTo>
                  <a:lnTo>
                    <a:pt x="0" y="43197"/>
                  </a:lnTo>
                  <a:lnTo>
                    <a:pt x="3749" y="95857"/>
                  </a:lnTo>
                  <a:lnTo>
                    <a:pt x="6549" y="143305"/>
                  </a:lnTo>
                  <a:lnTo>
                    <a:pt x="13098" y="192719"/>
                  </a:lnTo>
                  <a:lnTo>
                    <a:pt x="19023" y="251931"/>
                  </a:lnTo>
                  <a:lnTo>
                    <a:pt x="22353" y="279255"/>
                  </a:lnTo>
                  <a:lnTo>
                    <a:pt x="19934" y="303098"/>
                  </a:lnTo>
                  <a:lnTo>
                    <a:pt x="18821" y="306180"/>
                  </a:lnTo>
                  <a:lnTo>
                    <a:pt x="17584" y="297127"/>
                  </a:lnTo>
                  <a:lnTo>
                    <a:pt x="19845" y="234937"/>
                  </a:lnTo>
                  <a:lnTo>
                    <a:pt x="22271" y="223305"/>
                  </a:lnTo>
                  <a:lnTo>
                    <a:pt x="34324" y="204142"/>
                  </a:lnTo>
                  <a:lnTo>
                    <a:pt x="42453" y="195756"/>
                  </a:lnTo>
                  <a:lnTo>
                    <a:pt x="51381" y="192505"/>
                  </a:lnTo>
                  <a:lnTo>
                    <a:pt x="60842" y="192677"/>
                  </a:lnTo>
                  <a:lnTo>
                    <a:pt x="70659" y="195132"/>
                  </a:lnTo>
                  <a:lnTo>
                    <a:pt x="87806" y="207218"/>
                  </a:lnTo>
                  <a:lnTo>
                    <a:pt x="117879" y="243573"/>
                  </a:lnTo>
                  <a:lnTo>
                    <a:pt x="133692" y="274161"/>
                  </a:lnTo>
                  <a:lnTo>
                    <a:pt x="142280" y="316154"/>
                  </a:lnTo>
                  <a:lnTo>
                    <a:pt x="144839" y="316054"/>
                  </a:lnTo>
                  <a:lnTo>
                    <a:pt x="170310" y="289928"/>
                  </a:lnTo>
                  <a:lnTo>
                    <a:pt x="207356" y="266063"/>
                  </a:lnTo>
                  <a:lnTo>
                    <a:pt x="234943" y="250409"/>
                  </a:lnTo>
                  <a:lnTo>
                    <a:pt x="265226" y="224158"/>
                  </a:lnTo>
                  <a:lnTo>
                    <a:pt x="281076" y="197828"/>
                  </a:lnTo>
                  <a:lnTo>
                    <a:pt x="281823" y="189207"/>
                  </a:lnTo>
                  <a:lnTo>
                    <a:pt x="276414" y="173389"/>
                  </a:lnTo>
                  <a:lnTo>
                    <a:pt x="254625" y="151330"/>
                  </a:lnTo>
                  <a:lnTo>
                    <a:pt x="244302" y="147680"/>
                  </a:lnTo>
                  <a:lnTo>
                    <a:pt x="220353" y="146744"/>
                  </a:lnTo>
                  <a:lnTo>
                    <a:pt x="200351" y="153347"/>
                  </a:lnTo>
                  <a:lnTo>
                    <a:pt x="191741" y="158383"/>
                  </a:lnTo>
                  <a:lnTo>
                    <a:pt x="179055" y="176457"/>
                  </a:lnTo>
                  <a:lnTo>
                    <a:pt x="170687" y="200088"/>
                  </a:lnTo>
                  <a:lnTo>
                    <a:pt x="167147" y="239699"/>
                  </a:lnTo>
                  <a:lnTo>
                    <a:pt x="175838" y="291886"/>
                  </a:lnTo>
                  <a:lnTo>
                    <a:pt x="178909" y="303385"/>
                  </a:lnTo>
                  <a:lnTo>
                    <a:pt x="184466" y="312221"/>
                  </a:lnTo>
                  <a:lnTo>
                    <a:pt x="199998" y="325158"/>
                  </a:lnTo>
                  <a:lnTo>
                    <a:pt x="228474" y="339018"/>
                  </a:lnTo>
                  <a:lnTo>
                    <a:pt x="245684" y="340578"/>
                  </a:lnTo>
                  <a:lnTo>
                    <a:pt x="26927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706981" y="1477556"/>
              <a:ext cx="211772" cy="395247"/>
            </a:xfrm>
            <a:custGeom>
              <a:avLst/>
              <a:gdLst/>
              <a:ahLst/>
              <a:cxnLst/>
              <a:rect l="0" t="0" r="0" b="0"/>
              <a:pathLst>
                <a:path w="211772" h="395247">
                  <a:moveTo>
                    <a:pt x="200335" y="38547"/>
                  </a:moveTo>
                  <a:lnTo>
                    <a:pt x="190759" y="69829"/>
                  </a:lnTo>
                  <a:lnTo>
                    <a:pt x="154179" y="131063"/>
                  </a:lnTo>
                  <a:lnTo>
                    <a:pt x="119547" y="191240"/>
                  </a:lnTo>
                  <a:lnTo>
                    <a:pt x="92696" y="244790"/>
                  </a:lnTo>
                  <a:lnTo>
                    <a:pt x="71098" y="306779"/>
                  </a:lnTo>
                  <a:lnTo>
                    <a:pt x="65727" y="353420"/>
                  </a:lnTo>
                  <a:lnTo>
                    <a:pt x="70709" y="377752"/>
                  </a:lnTo>
                  <a:lnTo>
                    <a:pt x="75314" y="387516"/>
                  </a:lnTo>
                  <a:lnTo>
                    <a:pt x="81892" y="392856"/>
                  </a:lnTo>
                  <a:lnTo>
                    <a:pt x="89788" y="395246"/>
                  </a:lnTo>
                  <a:lnTo>
                    <a:pt x="107919" y="394782"/>
                  </a:lnTo>
                  <a:lnTo>
                    <a:pt x="137857" y="386774"/>
                  </a:lnTo>
                  <a:lnTo>
                    <a:pt x="167785" y="368933"/>
                  </a:lnTo>
                  <a:lnTo>
                    <a:pt x="206765" y="321957"/>
                  </a:lnTo>
                  <a:lnTo>
                    <a:pt x="211771" y="298258"/>
                  </a:lnTo>
                  <a:lnTo>
                    <a:pt x="208927" y="274467"/>
                  </a:lnTo>
                  <a:lnTo>
                    <a:pt x="182218" y="218000"/>
                  </a:lnTo>
                  <a:lnTo>
                    <a:pt x="162862" y="194144"/>
                  </a:lnTo>
                  <a:lnTo>
                    <a:pt x="105061" y="149785"/>
                  </a:lnTo>
                  <a:lnTo>
                    <a:pt x="49598" y="99193"/>
                  </a:lnTo>
                  <a:lnTo>
                    <a:pt x="5443" y="63243"/>
                  </a:lnTo>
                  <a:lnTo>
                    <a:pt x="1387" y="53841"/>
                  </a:lnTo>
                  <a:lnTo>
                    <a:pt x="0" y="30917"/>
                  </a:lnTo>
                  <a:lnTo>
                    <a:pt x="4777" y="21762"/>
                  </a:lnTo>
                  <a:lnTo>
                    <a:pt x="22563" y="8470"/>
                  </a:lnTo>
                  <a:lnTo>
                    <a:pt x="58884" y="0"/>
                  </a:lnTo>
                  <a:lnTo>
                    <a:pt x="104674" y="5543"/>
                  </a:lnTo>
                  <a:lnTo>
                    <a:pt x="126233" y="11400"/>
                  </a:lnTo>
                  <a:lnTo>
                    <a:pt x="144395" y="24142"/>
                  </a:lnTo>
                  <a:lnTo>
                    <a:pt x="152513" y="32453"/>
                  </a:lnTo>
                  <a:lnTo>
                    <a:pt x="161534" y="51047"/>
                  </a:lnTo>
                  <a:lnTo>
                    <a:pt x="168750" y="8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012601" y="18951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495668" y="2133714"/>
            <a:ext cx="4083704" cy="473585"/>
            <a:chOff x="4495668" y="2133714"/>
            <a:chExt cx="4083704" cy="473585"/>
          </a:xfrm>
        </p:grpSpPr>
        <p:sp>
          <p:nvSpPr>
            <p:cNvPr id="90" name="Freeform 89"/>
            <p:cNvSpPr/>
            <p:nvPr/>
          </p:nvSpPr>
          <p:spPr>
            <a:xfrm>
              <a:off x="4716767" y="2263626"/>
              <a:ext cx="42114" cy="326385"/>
            </a:xfrm>
            <a:custGeom>
              <a:avLst/>
              <a:gdLst/>
              <a:ahLst/>
              <a:cxnLst/>
              <a:rect l="0" t="0" r="0" b="0"/>
              <a:pathLst>
                <a:path w="42114" h="326385">
                  <a:moveTo>
                    <a:pt x="0" y="0"/>
                  </a:moveTo>
                  <a:lnTo>
                    <a:pt x="8333" y="52051"/>
                  </a:lnTo>
                  <a:lnTo>
                    <a:pt x="9878" y="101991"/>
                  </a:lnTo>
                  <a:lnTo>
                    <a:pt x="13455" y="152662"/>
                  </a:lnTo>
                  <a:lnTo>
                    <a:pt x="21924" y="209010"/>
                  </a:lnTo>
                  <a:lnTo>
                    <a:pt x="31842" y="259631"/>
                  </a:lnTo>
                  <a:lnTo>
                    <a:pt x="39070" y="298027"/>
                  </a:lnTo>
                  <a:lnTo>
                    <a:pt x="4211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95668" y="2221513"/>
              <a:ext cx="421141" cy="115814"/>
            </a:xfrm>
            <a:custGeom>
              <a:avLst/>
              <a:gdLst/>
              <a:ahLst/>
              <a:cxnLst/>
              <a:rect l="0" t="0" r="0" b="0"/>
              <a:pathLst>
                <a:path w="421141" h="115814">
                  <a:moveTo>
                    <a:pt x="421140" y="0"/>
                  </a:moveTo>
                  <a:lnTo>
                    <a:pt x="372210" y="3119"/>
                  </a:lnTo>
                  <a:lnTo>
                    <a:pt x="318668" y="14654"/>
                  </a:lnTo>
                  <a:lnTo>
                    <a:pt x="268336" y="24749"/>
                  </a:lnTo>
                  <a:lnTo>
                    <a:pt x="213661" y="25339"/>
                  </a:lnTo>
                  <a:lnTo>
                    <a:pt x="152745" y="39442"/>
                  </a:lnTo>
                  <a:lnTo>
                    <a:pt x="100630" y="46911"/>
                  </a:lnTo>
                  <a:lnTo>
                    <a:pt x="57502" y="6212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87418" y="2147813"/>
              <a:ext cx="345246" cy="459486"/>
            </a:xfrm>
            <a:custGeom>
              <a:avLst/>
              <a:gdLst/>
              <a:ahLst/>
              <a:cxnLst/>
              <a:rect l="0" t="0" r="0" b="0"/>
              <a:pathLst>
                <a:path w="345246" h="459486">
                  <a:moveTo>
                    <a:pt x="8333" y="0"/>
                  </a:moveTo>
                  <a:lnTo>
                    <a:pt x="0" y="54145"/>
                  </a:lnTo>
                  <a:lnTo>
                    <a:pt x="3828" y="114681"/>
                  </a:lnTo>
                  <a:lnTo>
                    <a:pt x="6998" y="171240"/>
                  </a:lnTo>
                  <a:lnTo>
                    <a:pt x="13527" y="221273"/>
                  </a:lnTo>
                  <a:lnTo>
                    <a:pt x="17281" y="276912"/>
                  </a:lnTo>
                  <a:lnTo>
                    <a:pt x="26955" y="335719"/>
                  </a:lnTo>
                  <a:lnTo>
                    <a:pt x="37011" y="398114"/>
                  </a:lnTo>
                  <a:lnTo>
                    <a:pt x="39535" y="459485"/>
                  </a:lnTo>
                  <a:lnTo>
                    <a:pt x="39868" y="402952"/>
                  </a:lnTo>
                  <a:lnTo>
                    <a:pt x="39903" y="350760"/>
                  </a:lnTo>
                  <a:lnTo>
                    <a:pt x="45503" y="303840"/>
                  </a:lnTo>
                  <a:lnTo>
                    <a:pt x="51830" y="292637"/>
                  </a:lnTo>
                  <a:lnTo>
                    <a:pt x="71339" y="277070"/>
                  </a:lnTo>
                  <a:lnTo>
                    <a:pt x="80753" y="275960"/>
                  </a:lnTo>
                  <a:lnTo>
                    <a:pt x="89368" y="278730"/>
                  </a:lnTo>
                  <a:lnTo>
                    <a:pt x="120006" y="302802"/>
                  </a:lnTo>
                  <a:lnTo>
                    <a:pt x="147418" y="345729"/>
                  </a:lnTo>
                  <a:lnTo>
                    <a:pt x="169138" y="399858"/>
                  </a:lnTo>
                  <a:lnTo>
                    <a:pt x="171688" y="402272"/>
                  </a:lnTo>
                  <a:lnTo>
                    <a:pt x="173388" y="399203"/>
                  </a:lnTo>
                  <a:lnTo>
                    <a:pt x="182021" y="372526"/>
                  </a:lnTo>
                  <a:lnTo>
                    <a:pt x="187296" y="360655"/>
                  </a:lnTo>
                  <a:lnTo>
                    <a:pt x="202516" y="344345"/>
                  </a:lnTo>
                  <a:lnTo>
                    <a:pt x="262754" y="298126"/>
                  </a:lnTo>
                  <a:lnTo>
                    <a:pt x="293117" y="277197"/>
                  </a:lnTo>
                  <a:lnTo>
                    <a:pt x="299964" y="267856"/>
                  </a:lnTo>
                  <a:lnTo>
                    <a:pt x="307573" y="244999"/>
                  </a:lnTo>
                  <a:lnTo>
                    <a:pt x="307262" y="234693"/>
                  </a:lnTo>
                  <a:lnTo>
                    <a:pt x="300678" y="217002"/>
                  </a:lnTo>
                  <a:lnTo>
                    <a:pt x="278227" y="193888"/>
                  </a:lnTo>
                  <a:lnTo>
                    <a:pt x="268981" y="190090"/>
                  </a:lnTo>
                  <a:lnTo>
                    <a:pt x="249349" y="188990"/>
                  </a:lnTo>
                  <a:lnTo>
                    <a:pt x="232045" y="195520"/>
                  </a:lnTo>
                  <a:lnTo>
                    <a:pt x="216555" y="207390"/>
                  </a:lnTo>
                  <a:lnTo>
                    <a:pt x="201872" y="224365"/>
                  </a:lnTo>
                  <a:lnTo>
                    <a:pt x="186041" y="259241"/>
                  </a:lnTo>
                  <a:lnTo>
                    <a:pt x="184020" y="285624"/>
                  </a:lnTo>
                  <a:lnTo>
                    <a:pt x="192256" y="335100"/>
                  </a:lnTo>
                  <a:lnTo>
                    <a:pt x="207368" y="367960"/>
                  </a:lnTo>
                  <a:lnTo>
                    <a:pt x="223135" y="383077"/>
                  </a:lnTo>
                  <a:lnTo>
                    <a:pt x="261853" y="402313"/>
                  </a:lnTo>
                  <a:lnTo>
                    <a:pt x="282445" y="403804"/>
                  </a:lnTo>
                  <a:lnTo>
                    <a:pt x="34524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37732" y="2189927"/>
              <a:ext cx="224167" cy="377244"/>
            </a:xfrm>
            <a:custGeom>
              <a:avLst/>
              <a:gdLst/>
              <a:ahLst/>
              <a:cxnLst/>
              <a:rect l="0" t="0" r="0" b="0"/>
              <a:pathLst>
                <a:path w="224167" h="377244">
                  <a:moveTo>
                    <a:pt x="221356" y="73699"/>
                  </a:moveTo>
                  <a:lnTo>
                    <a:pt x="185439" y="127574"/>
                  </a:lnTo>
                  <a:lnTo>
                    <a:pt x="144075" y="190791"/>
                  </a:lnTo>
                  <a:lnTo>
                    <a:pt x="116057" y="243101"/>
                  </a:lnTo>
                  <a:lnTo>
                    <a:pt x="89379" y="305234"/>
                  </a:lnTo>
                  <a:lnTo>
                    <a:pt x="81591" y="331412"/>
                  </a:lnTo>
                  <a:lnTo>
                    <a:pt x="83589" y="355524"/>
                  </a:lnTo>
                  <a:lnTo>
                    <a:pt x="87397" y="366868"/>
                  </a:lnTo>
                  <a:lnTo>
                    <a:pt x="93445" y="373260"/>
                  </a:lnTo>
                  <a:lnTo>
                    <a:pt x="100987" y="376352"/>
                  </a:lnTo>
                  <a:lnTo>
                    <a:pt x="109524" y="377243"/>
                  </a:lnTo>
                  <a:lnTo>
                    <a:pt x="143897" y="367319"/>
                  </a:lnTo>
                  <a:lnTo>
                    <a:pt x="172539" y="349561"/>
                  </a:lnTo>
                  <a:lnTo>
                    <a:pt x="195843" y="323892"/>
                  </a:lnTo>
                  <a:lnTo>
                    <a:pt x="224166" y="262994"/>
                  </a:lnTo>
                  <a:lnTo>
                    <a:pt x="222215" y="238939"/>
                  </a:lnTo>
                  <a:lnTo>
                    <a:pt x="207487" y="190957"/>
                  </a:lnTo>
                  <a:lnTo>
                    <a:pt x="194135" y="172217"/>
                  </a:lnTo>
                  <a:lnTo>
                    <a:pt x="175332" y="157260"/>
                  </a:lnTo>
                  <a:lnTo>
                    <a:pt x="122014" y="138125"/>
                  </a:lnTo>
                  <a:lnTo>
                    <a:pt x="61093" y="117491"/>
                  </a:lnTo>
                  <a:lnTo>
                    <a:pt x="23742" y="103312"/>
                  </a:lnTo>
                  <a:lnTo>
                    <a:pt x="7576" y="89200"/>
                  </a:lnTo>
                  <a:lnTo>
                    <a:pt x="1627" y="80524"/>
                  </a:lnTo>
                  <a:lnTo>
                    <a:pt x="0" y="72400"/>
                  </a:lnTo>
                  <a:lnTo>
                    <a:pt x="1256" y="64644"/>
                  </a:lnTo>
                  <a:lnTo>
                    <a:pt x="8890" y="49788"/>
                  </a:lnTo>
                  <a:lnTo>
                    <a:pt x="20082" y="35386"/>
                  </a:lnTo>
                  <a:lnTo>
                    <a:pt x="45126" y="19714"/>
                  </a:lnTo>
                  <a:lnTo>
                    <a:pt x="94605" y="12343"/>
                  </a:lnTo>
                  <a:lnTo>
                    <a:pt x="150132" y="7767"/>
                  </a:lnTo>
                  <a:lnTo>
                    <a:pt x="1792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21996" y="2179399"/>
              <a:ext cx="167740" cy="381765"/>
            </a:xfrm>
            <a:custGeom>
              <a:avLst/>
              <a:gdLst/>
              <a:ahLst/>
              <a:cxnLst/>
              <a:rect l="0" t="0" r="0" b="0"/>
              <a:pathLst>
                <a:path w="167740" h="381765">
                  <a:moveTo>
                    <a:pt x="16118" y="0"/>
                  </a:moveTo>
                  <a:lnTo>
                    <a:pt x="7785" y="37478"/>
                  </a:lnTo>
                  <a:lnTo>
                    <a:pt x="6023" y="94490"/>
                  </a:lnTo>
                  <a:lnTo>
                    <a:pt x="5718" y="144850"/>
                  </a:lnTo>
                  <a:lnTo>
                    <a:pt x="5628" y="196816"/>
                  </a:lnTo>
                  <a:lnTo>
                    <a:pt x="5601" y="249258"/>
                  </a:lnTo>
                  <a:lnTo>
                    <a:pt x="5593" y="301841"/>
                  </a:lnTo>
                  <a:lnTo>
                    <a:pt x="4420" y="362653"/>
                  </a:lnTo>
                  <a:lnTo>
                    <a:pt x="2470" y="364601"/>
                  </a:lnTo>
                  <a:lnTo>
                    <a:pt x="0" y="362390"/>
                  </a:lnTo>
                  <a:lnTo>
                    <a:pt x="2114" y="331333"/>
                  </a:lnTo>
                  <a:lnTo>
                    <a:pt x="10149" y="296264"/>
                  </a:lnTo>
                  <a:lnTo>
                    <a:pt x="25527" y="269236"/>
                  </a:lnTo>
                  <a:lnTo>
                    <a:pt x="56080" y="246410"/>
                  </a:lnTo>
                  <a:lnTo>
                    <a:pt x="68496" y="243822"/>
                  </a:lnTo>
                  <a:lnTo>
                    <a:pt x="94769" y="247185"/>
                  </a:lnTo>
                  <a:lnTo>
                    <a:pt x="124689" y="262233"/>
                  </a:lnTo>
                  <a:lnTo>
                    <a:pt x="153962" y="287098"/>
                  </a:lnTo>
                  <a:lnTo>
                    <a:pt x="165119" y="312823"/>
                  </a:lnTo>
                  <a:lnTo>
                    <a:pt x="167739" y="340243"/>
                  </a:lnTo>
                  <a:lnTo>
                    <a:pt x="161104" y="360229"/>
                  </a:lnTo>
                  <a:lnTo>
                    <a:pt x="147237" y="373791"/>
                  </a:lnTo>
                  <a:lnTo>
                    <a:pt x="138625" y="379045"/>
                  </a:lnTo>
                  <a:lnTo>
                    <a:pt x="119698" y="381764"/>
                  </a:lnTo>
                  <a:lnTo>
                    <a:pt x="92432" y="376717"/>
                  </a:lnTo>
                  <a:lnTo>
                    <a:pt x="6876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27627" y="2354877"/>
              <a:ext cx="172593" cy="174886"/>
            </a:xfrm>
            <a:custGeom>
              <a:avLst/>
              <a:gdLst/>
              <a:ahLst/>
              <a:cxnLst/>
              <a:rect l="0" t="0" r="0" b="0"/>
              <a:pathLst>
                <a:path w="172593" h="174886">
                  <a:moveTo>
                    <a:pt x="0" y="87734"/>
                  </a:moveTo>
                  <a:lnTo>
                    <a:pt x="16768" y="93323"/>
                  </a:lnTo>
                  <a:lnTo>
                    <a:pt x="49551" y="91210"/>
                  </a:lnTo>
                  <a:lnTo>
                    <a:pt x="101381" y="78845"/>
                  </a:lnTo>
                  <a:lnTo>
                    <a:pt x="157413" y="48421"/>
                  </a:lnTo>
                  <a:lnTo>
                    <a:pt x="164603" y="39299"/>
                  </a:lnTo>
                  <a:lnTo>
                    <a:pt x="172592" y="16684"/>
                  </a:lnTo>
                  <a:lnTo>
                    <a:pt x="170044" y="8782"/>
                  </a:lnTo>
                  <a:lnTo>
                    <a:pt x="163665" y="3514"/>
                  </a:lnTo>
                  <a:lnTo>
                    <a:pt x="154733" y="2"/>
                  </a:lnTo>
                  <a:lnTo>
                    <a:pt x="145269" y="0"/>
                  </a:lnTo>
                  <a:lnTo>
                    <a:pt x="115182" y="11176"/>
                  </a:lnTo>
                  <a:lnTo>
                    <a:pt x="53756" y="49495"/>
                  </a:lnTo>
                  <a:lnTo>
                    <a:pt x="30615" y="71465"/>
                  </a:lnTo>
                  <a:lnTo>
                    <a:pt x="20236" y="89862"/>
                  </a:lnTo>
                  <a:lnTo>
                    <a:pt x="13405" y="125539"/>
                  </a:lnTo>
                  <a:lnTo>
                    <a:pt x="18046" y="145870"/>
                  </a:lnTo>
                  <a:lnTo>
                    <a:pt x="22559" y="154568"/>
                  </a:lnTo>
                  <a:lnTo>
                    <a:pt x="36932" y="167351"/>
                  </a:lnTo>
                  <a:lnTo>
                    <a:pt x="45678" y="172397"/>
                  </a:lnTo>
                  <a:lnTo>
                    <a:pt x="64755" y="174885"/>
                  </a:lnTo>
                  <a:lnTo>
                    <a:pt x="82592" y="172091"/>
                  </a:lnTo>
                  <a:lnTo>
                    <a:pt x="105284" y="161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62073" y="2398528"/>
              <a:ext cx="86999" cy="138840"/>
            </a:xfrm>
            <a:custGeom>
              <a:avLst/>
              <a:gdLst/>
              <a:ahLst/>
              <a:cxnLst/>
              <a:rect l="0" t="0" r="0" b="0"/>
              <a:pathLst>
                <a:path w="86999" h="138840">
                  <a:moveTo>
                    <a:pt x="81409" y="33554"/>
                  </a:moveTo>
                  <a:lnTo>
                    <a:pt x="86998" y="16787"/>
                  </a:lnTo>
                  <a:lnTo>
                    <a:pt x="85135" y="10678"/>
                  </a:lnTo>
                  <a:lnTo>
                    <a:pt x="80383" y="5435"/>
                  </a:lnTo>
                  <a:lnTo>
                    <a:pt x="73706" y="770"/>
                  </a:lnTo>
                  <a:lnTo>
                    <a:pt x="65745" y="0"/>
                  </a:lnTo>
                  <a:lnTo>
                    <a:pt x="47541" y="5383"/>
                  </a:lnTo>
                  <a:lnTo>
                    <a:pt x="23150" y="21568"/>
                  </a:lnTo>
                  <a:lnTo>
                    <a:pt x="6695" y="46770"/>
                  </a:lnTo>
                  <a:lnTo>
                    <a:pt x="0" y="82054"/>
                  </a:lnTo>
                  <a:lnTo>
                    <a:pt x="4673" y="102293"/>
                  </a:lnTo>
                  <a:lnTo>
                    <a:pt x="15718" y="119087"/>
                  </a:lnTo>
                  <a:lnTo>
                    <a:pt x="32326" y="134350"/>
                  </a:lnTo>
                  <a:lnTo>
                    <a:pt x="41668" y="138186"/>
                  </a:lnTo>
                  <a:lnTo>
                    <a:pt x="81409" y="138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13215" y="2421554"/>
              <a:ext cx="109252" cy="126855"/>
            </a:xfrm>
            <a:custGeom>
              <a:avLst/>
              <a:gdLst/>
              <a:ahLst/>
              <a:cxnLst/>
              <a:rect l="0" t="0" r="0" b="0"/>
              <a:pathLst>
                <a:path w="109252" h="126855">
                  <a:moveTo>
                    <a:pt x="67137" y="31585"/>
                  </a:moveTo>
                  <a:lnTo>
                    <a:pt x="72726" y="14818"/>
                  </a:lnTo>
                  <a:lnTo>
                    <a:pt x="69693" y="9879"/>
                  </a:lnTo>
                  <a:lnTo>
                    <a:pt x="53845" y="4391"/>
                  </a:lnTo>
                  <a:lnTo>
                    <a:pt x="45408" y="5267"/>
                  </a:lnTo>
                  <a:lnTo>
                    <a:pt x="29794" y="12479"/>
                  </a:lnTo>
                  <a:lnTo>
                    <a:pt x="18174" y="26603"/>
                  </a:lnTo>
                  <a:lnTo>
                    <a:pt x="1184" y="69856"/>
                  </a:lnTo>
                  <a:lnTo>
                    <a:pt x="0" y="93048"/>
                  </a:lnTo>
                  <a:lnTo>
                    <a:pt x="1322" y="104146"/>
                  </a:lnTo>
                  <a:lnTo>
                    <a:pt x="5713" y="112715"/>
                  </a:lnTo>
                  <a:lnTo>
                    <a:pt x="19950" y="125355"/>
                  </a:lnTo>
                  <a:lnTo>
                    <a:pt x="28661" y="126854"/>
                  </a:lnTo>
                  <a:lnTo>
                    <a:pt x="47697" y="122280"/>
                  </a:lnTo>
                  <a:lnTo>
                    <a:pt x="72556" y="106551"/>
                  </a:lnTo>
                  <a:lnTo>
                    <a:pt x="94739" y="75894"/>
                  </a:lnTo>
                  <a:lnTo>
                    <a:pt x="104951" y="37175"/>
                  </a:lnTo>
                  <a:lnTo>
                    <a:pt x="1092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75109" y="2375949"/>
              <a:ext cx="421141" cy="175217"/>
            </a:xfrm>
            <a:custGeom>
              <a:avLst/>
              <a:gdLst/>
              <a:ahLst/>
              <a:cxnLst/>
              <a:rect l="0" t="0" r="0" b="0"/>
              <a:pathLst>
                <a:path w="421141" h="175217">
                  <a:moveTo>
                    <a:pt x="0" y="98248"/>
                  </a:moveTo>
                  <a:lnTo>
                    <a:pt x="0" y="152392"/>
                  </a:lnTo>
                  <a:lnTo>
                    <a:pt x="0" y="170275"/>
                  </a:lnTo>
                  <a:lnTo>
                    <a:pt x="1169" y="119586"/>
                  </a:lnTo>
                  <a:lnTo>
                    <a:pt x="9575" y="80914"/>
                  </a:lnTo>
                  <a:lnTo>
                    <a:pt x="20243" y="57788"/>
                  </a:lnTo>
                  <a:lnTo>
                    <a:pt x="27534" y="52557"/>
                  </a:lnTo>
                  <a:lnTo>
                    <a:pt x="35903" y="51410"/>
                  </a:lnTo>
                  <a:lnTo>
                    <a:pt x="53392" y="56374"/>
                  </a:lnTo>
                  <a:lnTo>
                    <a:pt x="68963" y="66379"/>
                  </a:lnTo>
                  <a:lnTo>
                    <a:pt x="80563" y="81744"/>
                  </a:lnTo>
                  <a:lnTo>
                    <a:pt x="97542" y="120204"/>
                  </a:lnTo>
                  <a:lnTo>
                    <a:pt x="101293" y="123414"/>
                  </a:lnTo>
                  <a:lnTo>
                    <a:pt x="104963" y="122044"/>
                  </a:lnTo>
                  <a:lnTo>
                    <a:pt x="108580" y="117621"/>
                  </a:lnTo>
                  <a:lnTo>
                    <a:pt x="117980" y="64130"/>
                  </a:lnTo>
                  <a:lnTo>
                    <a:pt x="120767" y="50936"/>
                  </a:lnTo>
                  <a:lnTo>
                    <a:pt x="126135" y="40970"/>
                  </a:lnTo>
                  <a:lnTo>
                    <a:pt x="141458" y="26777"/>
                  </a:lnTo>
                  <a:lnTo>
                    <a:pt x="149287" y="24864"/>
                  </a:lnTo>
                  <a:lnTo>
                    <a:pt x="156847" y="25929"/>
                  </a:lnTo>
                  <a:lnTo>
                    <a:pt x="171484" y="33351"/>
                  </a:lnTo>
                  <a:lnTo>
                    <a:pt x="185790" y="44448"/>
                  </a:lnTo>
                  <a:lnTo>
                    <a:pt x="201408" y="69439"/>
                  </a:lnTo>
                  <a:lnTo>
                    <a:pt x="220816" y="128003"/>
                  </a:lnTo>
                  <a:lnTo>
                    <a:pt x="235081" y="171586"/>
                  </a:lnTo>
                  <a:lnTo>
                    <a:pt x="238608" y="175216"/>
                  </a:lnTo>
                  <a:lnTo>
                    <a:pt x="242130" y="174126"/>
                  </a:lnTo>
                  <a:lnTo>
                    <a:pt x="245648" y="169890"/>
                  </a:lnTo>
                  <a:lnTo>
                    <a:pt x="262039" y="132980"/>
                  </a:lnTo>
                  <a:lnTo>
                    <a:pt x="309440" y="95414"/>
                  </a:lnTo>
                  <a:lnTo>
                    <a:pt x="360453" y="62133"/>
                  </a:lnTo>
                  <a:lnTo>
                    <a:pt x="375060" y="48662"/>
                  </a:lnTo>
                  <a:lnTo>
                    <a:pt x="378721" y="39454"/>
                  </a:lnTo>
                  <a:lnTo>
                    <a:pt x="379670" y="16745"/>
                  </a:lnTo>
                  <a:lnTo>
                    <a:pt x="374776" y="8818"/>
                  </a:lnTo>
                  <a:lnTo>
                    <a:pt x="366834" y="3532"/>
                  </a:lnTo>
                  <a:lnTo>
                    <a:pt x="356860" y="9"/>
                  </a:lnTo>
                  <a:lnTo>
                    <a:pt x="347871" y="0"/>
                  </a:lnTo>
                  <a:lnTo>
                    <a:pt x="331644" y="6229"/>
                  </a:lnTo>
                  <a:lnTo>
                    <a:pt x="319753" y="23035"/>
                  </a:lnTo>
                  <a:lnTo>
                    <a:pt x="298820" y="76991"/>
                  </a:lnTo>
                  <a:lnTo>
                    <a:pt x="291516" y="98159"/>
                  </a:lnTo>
                  <a:lnTo>
                    <a:pt x="293729" y="119265"/>
                  </a:lnTo>
                  <a:lnTo>
                    <a:pt x="297595" y="129807"/>
                  </a:lnTo>
                  <a:lnTo>
                    <a:pt x="304851" y="138004"/>
                  </a:lnTo>
                  <a:lnTo>
                    <a:pt x="337421" y="155131"/>
                  </a:lnTo>
                  <a:lnTo>
                    <a:pt x="387229" y="168279"/>
                  </a:lnTo>
                  <a:lnTo>
                    <a:pt x="421140" y="171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49759" y="2394359"/>
              <a:ext cx="207807" cy="195652"/>
            </a:xfrm>
            <a:custGeom>
              <a:avLst/>
              <a:gdLst/>
              <a:ahLst/>
              <a:cxnLst/>
              <a:rect l="0" t="0" r="0" b="0"/>
              <a:pathLst>
                <a:path w="207807" h="195652">
                  <a:moveTo>
                    <a:pt x="125474" y="27195"/>
                  </a:moveTo>
                  <a:lnTo>
                    <a:pt x="119885" y="10427"/>
                  </a:lnTo>
                  <a:lnTo>
                    <a:pt x="113559" y="5488"/>
                  </a:lnTo>
                  <a:lnTo>
                    <a:pt x="94052" y="0"/>
                  </a:lnTo>
                  <a:lnTo>
                    <a:pt x="62352" y="2500"/>
                  </a:lnTo>
                  <a:lnTo>
                    <a:pt x="44387" y="10760"/>
                  </a:lnTo>
                  <a:lnTo>
                    <a:pt x="8201" y="40716"/>
                  </a:lnTo>
                  <a:lnTo>
                    <a:pt x="2838" y="50247"/>
                  </a:lnTo>
                  <a:lnTo>
                    <a:pt x="0" y="70196"/>
                  </a:lnTo>
                  <a:lnTo>
                    <a:pt x="3220" y="75749"/>
                  </a:lnTo>
                  <a:lnTo>
                    <a:pt x="8877" y="78282"/>
                  </a:lnTo>
                  <a:lnTo>
                    <a:pt x="66278" y="88034"/>
                  </a:lnTo>
                  <a:lnTo>
                    <a:pt x="119240" y="89905"/>
                  </a:lnTo>
                  <a:lnTo>
                    <a:pt x="173592" y="98680"/>
                  </a:lnTo>
                  <a:lnTo>
                    <a:pt x="197163" y="104980"/>
                  </a:lnTo>
                  <a:lnTo>
                    <a:pt x="203682" y="110637"/>
                  </a:lnTo>
                  <a:lnTo>
                    <a:pt x="206858" y="117918"/>
                  </a:lnTo>
                  <a:lnTo>
                    <a:pt x="207806" y="126281"/>
                  </a:lnTo>
                  <a:lnTo>
                    <a:pt x="202620" y="141813"/>
                  </a:lnTo>
                  <a:lnTo>
                    <a:pt x="157060" y="195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45036" y="2316588"/>
              <a:ext cx="219794" cy="178671"/>
            </a:xfrm>
            <a:custGeom>
              <a:avLst/>
              <a:gdLst/>
              <a:ahLst/>
              <a:cxnLst/>
              <a:rect l="0" t="0" r="0" b="0"/>
              <a:pathLst>
                <a:path w="219794" h="178671">
                  <a:moveTo>
                    <a:pt x="125037" y="41795"/>
                  </a:moveTo>
                  <a:lnTo>
                    <a:pt x="95728" y="6897"/>
                  </a:lnTo>
                  <a:lnTo>
                    <a:pt x="86780" y="2152"/>
                  </a:lnTo>
                  <a:lnTo>
                    <a:pt x="64360" y="0"/>
                  </a:lnTo>
                  <a:lnTo>
                    <a:pt x="45036" y="6062"/>
                  </a:lnTo>
                  <a:lnTo>
                    <a:pt x="28650" y="17725"/>
                  </a:lnTo>
                  <a:lnTo>
                    <a:pt x="13568" y="34607"/>
                  </a:lnTo>
                  <a:lnTo>
                    <a:pt x="5304" y="56928"/>
                  </a:lnTo>
                  <a:lnTo>
                    <a:pt x="0" y="109385"/>
                  </a:lnTo>
                  <a:lnTo>
                    <a:pt x="5514" y="133836"/>
                  </a:lnTo>
                  <a:lnTo>
                    <a:pt x="16933" y="155232"/>
                  </a:lnTo>
                  <a:lnTo>
                    <a:pt x="33707" y="172540"/>
                  </a:lnTo>
                  <a:lnTo>
                    <a:pt x="43093" y="176921"/>
                  </a:lnTo>
                  <a:lnTo>
                    <a:pt x="62880" y="178670"/>
                  </a:lnTo>
                  <a:lnTo>
                    <a:pt x="71900" y="173989"/>
                  </a:lnTo>
                  <a:lnTo>
                    <a:pt x="88162" y="156310"/>
                  </a:lnTo>
                  <a:lnTo>
                    <a:pt x="104882" y="125638"/>
                  </a:lnTo>
                  <a:lnTo>
                    <a:pt x="113776" y="84786"/>
                  </a:lnTo>
                  <a:lnTo>
                    <a:pt x="116360" y="86833"/>
                  </a:lnTo>
                  <a:lnTo>
                    <a:pt x="128705" y="105833"/>
                  </a:lnTo>
                  <a:lnTo>
                    <a:pt x="153837" y="133213"/>
                  </a:lnTo>
                  <a:lnTo>
                    <a:pt x="179974" y="148560"/>
                  </a:lnTo>
                  <a:lnTo>
                    <a:pt x="196636" y="150468"/>
                  </a:lnTo>
                  <a:lnTo>
                    <a:pt x="219793" y="147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38570" y="2133714"/>
              <a:ext cx="240802" cy="319426"/>
            </a:xfrm>
            <a:custGeom>
              <a:avLst/>
              <a:gdLst/>
              <a:ahLst/>
              <a:cxnLst/>
              <a:rect l="0" t="0" r="0" b="0"/>
              <a:pathLst>
                <a:path w="240802" h="319426">
                  <a:moveTo>
                    <a:pt x="0" y="14099"/>
                  </a:moveTo>
                  <a:lnTo>
                    <a:pt x="11178" y="25277"/>
                  </a:lnTo>
                  <a:lnTo>
                    <a:pt x="32264" y="30765"/>
                  </a:lnTo>
                  <a:lnTo>
                    <a:pt x="87871" y="34289"/>
                  </a:lnTo>
                  <a:lnTo>
                    <a:pt x="142746" y="26579"/>
                  </a:lnTo>
                  <a:lnTo>
                    <a:pt x="199429" y="10384"/>
                  </a:lnTo>
                  <a:lnTo>
                    <a:pt x="231445" y="0"/>
                  </a:lnTo>
                  <a:lnTo>
                    <a:pt x="237355" y="3530"/>
                  </a:lnTo>
                  <a:lnTo>
                    <a:pt x="240124" y="11732"/>
                  </a:lnTo>
                  <a:lnTo>
                    <a:pt x="240801" y="23050"/>
                  </a:lnTo>
                  <a:lnTo>
                    <a:pt x="232195" y="48103"/>
                  </a:lnTo>
                  <a:lnTo>
                    <a:pt x="203662" y="107904"/>
                  </a:lnTo>
                  <a:lnTo>
                    <a:pt x="182527" y="158746"/>
                  </a:lnTo>
                  <a:lnTo>
                    <a:pt x="167036" y="210856"/>
                  </a:lnTo>
                  <a:lnTo>
                    <a:pt x="144085" y="271290"/>
                  </a:lnTo>
                  <a:lnTo>
                    <a:pt x="126341" y="319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8633368" y="2400497"/>
            <a:ext cx="10529" cy="21058"/>
          </a:xfrm>
          <a:custGeom>
            <a:avLst/>
            <a:gdLst/>
            <a:ahLst/>
            <a:cxnLst/>
            <a:rect l="0" t="0" r="0" b="0"/>
            <a:pathLst>
              <a:path w="10529" h="21058">
                <a:moveTo>
                  <a:pt x="10528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4757253" y="2860687"/>
            <a:ext cx="4771038" cy="407552"/>
            <a:chOff x="4757253" y="2860687"/>
            <a:chExt cx="4771038" cy="407552"/>
          </a:xfrm>
        </p:grpSpPr>
        <p:sp>
          <p:nvSpPr>
            <p:cNvPr id="104" name="Freeform 103"/>
            <p:cNvSpPr/>
            <p:nvPr/>
          </p:nvSpPr>
          <p:spPr>
            <a:xfrm>
              <a:off x="4757253" y="2860687"/>
              <a:ext cx="330843" cy="407552"/>
            </a:xfrm>
            <a:custGeom>
              <a:avLst/>
              <a:gdLst/>
              <a:ahLst/>
              <a:cxnLst/>
              <a:rect l="0" t="0" r="0" b="0"/>
              <a:pathLst>
                <a:path w="330843" h="407552">
                  <a:moveTo>
                    <a:pt x="222726" y="97820"/>
                  </a:moveTo>
                  <a:lnTo>
                    <a:pt x="202483" y="48269"/>
                  </a:lnTo>
                  <a:lnTo>
                    <a:pt x="186823" y="31734"/>
                  </a:lnTo>
                  <a:lnTo>
                    <a:pt x="137929" y="7576"/>
                  </a:lnTo>
                  <a:lnTo>
                    <a:pt x="117189" y="0"/>
                  </a:lnTo>
                  <a:lnTo>
                    <a:pt x="80192" y="336"/>
                  </a:lnTo>
                  <a:lnTo>
                    <a:pt x="56432" y="11210"/>
                  </a:lnTo>
                  <a:lnTo>
                    <a:pt x="26444" y="37063"/>
                  </a:lnTo>
                  <a:lnTo>
                    <a:pt x="5861" y="66950"/>
                  </a:lnTo>
                  <a:lnTo>
                    <a:pt x="940" y="77240"/>
                  </a:lnTo>
                  <a:lnTo>
                    <a:pt x="0" y="87610"/>
                  </a:lnTo>
                  <a:lnTo>
                    <a:pt x="5193" y="108490"/>
                  </a:lnTo>
                  <a:lnTo>
                    <a:pt x="18420" y="123230"/>
                  </a:lnTo>
                  <a:lnTo>
                    <a:pt x="55507" y="142224"/>
                  </a:lnTo>
                  <a:lnTo>
                    <a:pt x="118528" y="152497"/>
                  </a:lnTo>
                  <a:lnTo>
                    <a:pt x="179397" y="159313"/>
                  </a:lnTo>
                  <a:lnTo>
                    <a:pt x="242237" y="172223"/>
                  </a:lnTo>
                  <a:lnTo>
                    <a:pt x="253281" y="175498"/>
                  </a:lnTo>
                  <a:lnTo>
                    <a:pt x="271791" y="188496"/>
                  </a:lnTo>
                  <a:lnTo>
                    <a:pt x="308823" y="228304"/>
                  </a:lnTo>
                  <a:lnTo>
                    <a:pt x="326994" y="270214"/>
                  </a:lnTo>
                  <a:lnTo>
                    <a:pt x="330842" y="282939"/>
                  </a:lnTo>
                  <a:lnTo>
                    <a:pt x="328879" y="309557"/>
                  </a:lnTo>
                  <a:lnTo>
                    <a:pt x="308556" y="359183"/>
                  </a:lnTo>
                  <a:lnTo>
                    <a:pt x="292458" y="375029"/>
                  </a:lnTo>
                  <a:lnTo>
                    <a:pt x="232906" y="402527"/>
                  </a:lnTo>
                  <a:lnTo>
                    <a:pt x="212042" y="407551"/>
                  </a:lnTo>
                  <a:lnTo>
                    <a:pt x="191072" y="405884"/>
                  </a:lnTo>
                  <a:lnTo>
                    <a:pt x="130156" y="380602"/>
                  </a:lnTo>
                  <a:lnTo>
                    <a:pt x="75327" y="339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58963" y="310590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8334" y="37479"/>
                  </a:lnTo>
                  <a:lnTo>
                    <a:pt x="10095" y="9449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58963" y="296903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55579" y="3066006"/>
              <a:ext cx="166598" cy="157982"/>
            </a:xfrm>
            <a:custGeom>
              <a:avLst/>
              <a:gdLst/>
              <a:ahLst/>
              <a:cxnLst/>
              <a:rect l="0" t="0" r="0" b="0"/>
              <a:pathLst>
                <a:path w="166598" h="157982">
                  <a:moveTo>
                    <a:pt x="8669" y="18843"/>
                  </a:moveTo>
                  <a:lnTo>
                    <a:pt x="14259" y="77460"/>
                  </a:lnTo>
                  <a:lnTo>
                    <a:pt x="17053" y="130464"/>
                  </a:lnTo>
                  <a:lnTo>
                    <a:pt x="13175" y="153850"/>
                  </a:lnTo>
                  <a:lnTo>
                    <a:pt x="10503" y="157981"/>
                  </a:lnTo>
                  <a:lnTo>
                    <a:pt x="7552" y="157225"/>
                  </a:lnTo>
                  <a:lnTo>
                    <a:pt x="4415" y="153212"/>
                  </a:lnTo>
                  <a:lnTo>
                    <a:pt x="0" y="125207"/>
                  </a:lnTo>
                  <a:lnTo>
                    <a:pt x="6914" y="67756"/>
                  </a:lnTo>
                  <a:lnTo>
                    <a:pt x="22664" y="20186"/>
                  </a:lnTo>
                  <a:lnTo>
                    <a:pt x="28528" y="9210"/>
                  </a:lnTo>
                  <a:lnTo>
                    <a:pt x="35946" y="3063"/>
                  </a:lnTo>
                  <a:lnTo>
                    <a:pt x="44402" y="134"/>
                  </a:lnTo>
                  <a:lnTo>
                    <a:pt x="63155" y="0"/>
                  </a:lnTo>
                  <a:lnTo>
                    <a:pt x="83188" y="3839"/>
                  </a:lnTo>
                  <a:lnTo>
                    <a:pt x="108608" y="18167"/>
                  </a:lnTo>
                  <a:lnTo>
                    <a:pt x="130958" y="42819"/>
                  </a:lnTo>
                  <a:lnTo>
                    <a:pt x="155072" y="104380"/>
                  </a:lnTo>
                  <a:lnTo>
                    <a:pt x="166597" y="155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73674" y="3034506"/>
              <a:ext cx="95902" cy="197743"/>
            </a:xfrm>
            <a:custGeom>
              <a:avLst/>
              <a:gdLst/>
              <a:ahLst/>
              <a:cxnLst/>
              <a:rect l="0" t="0" r="0" b="0"/>
              <a:pathLst>
                <a:path w="95902" h="197743">
                  <a:moveTo>
                    <a:pt x="95901" y="50343"/>
                  </a:moveTo>
                  <a:lnTo>
                    <a:pt x="90312" y="27987"/>
                  </a:lnTo>
                  <a:lnTo>
                    <a:pt x="78209" y="10771"/>
                  </a:lnTo>
                  <a:lnTo>
                    <a:pt x="70068" y="2905"/>
                  </a:lnTo>
                  <a:lnTo>
                    <a:pt x="62302" y="0"/>
                  </a:lnTo>
                  <a:lnTo>
                    <a:pt x="54784" y="404"/>
                  </a:lnTo>
                  <a:lnTo>
                    <a:pt x="40192" y="7091"/>
                  </a:lnTo>
                  <a:lnTo>
                    <a:pt x="25908" y="17862"/>
                  </a:lnTo>
                  <a:lnTo>
                    <a:pt x="4712" y="48258"/>
                  </a:lnTo>
                  <a:lnTo>
                    <a:pt x="0" y="70474"/>
                  </a:lnTo>
                  <a:lnTo>
                    <a:pt x="6508" y="113331"/>
                  </a:lnTo>
                  <a:lnTo>
                    <a:pt x="21321" y="139457"/>
                  </a:lnTo>
                  <a:lnTo>
                    <a:pt x="74844" y="197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24770" y="3032245"/>
              <a:ext cx="113766" cy="168419"/>
            </a:xfrm>
            <a:custGeom>
              <a:avLst/>
              <a:gdLst/>
              <a:ahLst/>
              <a:cxnLst/>
              <a:rect l="0" t="0" r="0" b="0"/>
              <a:pathLst>
                <a:path w="113766" h="168419">
                  <a:moveTo>
                    <a:pt x="7976" y="126304"/>
                  </a:moveTo>
                  <a:lnTo>
                    <a:pt x="13565" y="109536"/>
                  </a:lnTo>
                  <a:lnTo>
                    <a:pt x="25668" y="98185"/>
                  </a:lnTo>
                  <a:lnTo>
                    <a:pt x="87518" y="70846"/>
                  </a:lnTo>
                  <a:lnTo>
                    <a:pt x="96099" y="64765"/>
                  </a:lnTo>
                  <a:lnTo>
                    <a:pt x="108753" y="45531"/>
                  </a:lnTo>
                  <a:lnTo>
                    <a:pt x="113765" y="33851"/>
                  </a:lnTo>
                  <a:lnTo>
                    <a:pt x="113597" y="23724"/>
                  </a:lnTo>
                  <a:lnTo>
                    <a:pt x="109976" y="14634"/>
                  </a:lnTo>
                  <a:lnTo>
                    <a:pt x="104052" y="6234"/>
                  </a:lnTo>
                  <a:lnTo>
                    <a:pt x="96593" y="1803"/>
                  </a:lnTo>
                  <a:lnTo>
                    <a:pt x="78947" y="0"/>
                  </a:lnTo>
                  <a:lnTo>
                    <a:pt x="43692" y="5562"/>
                  </a:lnTo>
                  <a:lnTo>
                    <a:pt x="34126" y="10715"/>
                  </a:lnTo>
                  <a:lnTo>
                    <a:pt x="20378" y="25798"/>
                  </a:lnTo>
                  <a:lnTo>
                    <a:pt x="6061" y="59610"/>
                  </a:lnTo>
                  <a:lnTo>
                    <a:pt x="0" y="99264"/>
                  </a:lnTo>
                  <a:lnTo>
                    <a:pt x="4821" y="123645"/>
                  </a:lnTo>
                  <a:lnTo>
                    <a:pt x="15932" y="145009"/>
                  </a:lnTo>
                  <a:lnTo>
                    <a:pt x="32569" y="162303"/>
                  </a:lnTo>
                  <a:lnTo>
                    <a:pt x="40749" y="166681"/>
                  </a:lnTo>
                  <a:lnTo>
                    <a:pt x="71147" y="168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53063" y="3021678"/>
              <a:ext cx="216637" cy="177815"/>
            </a:xfrm>
            <a:custGeom>
              <a:avLst/>
              <a:gdLst/>
              <a:ahLst/>
              <a:cxnLst/>
              <a:rect l="0" t="0" r="0" b="0"/>
              <a:pathLst>
                <a:path w="216637" h="177815">
                  <a:moveTo>
                    <a:pt x="6066" y="42114"/>
                  </a:moveTo>
                  <a:lnTo>
                    <a:pt x="0" y="75736"/>
                  </a:lnTo>
                  <a:lnTo>
                    <a:pt x="10625" y="135521"/>
                  </a:lnTo>
                  <a:lnTo>
                    <a:pt x="26004" y="162467"/>
                  </a:lnTo>
                  <a:lnTo>
                    <a:pt x="33396" y="166803"/>
                  </a:lnTo>
                  <a:lnTo>
                    <a:pt x="50968" y="168502"/>
                  </a:lnTo>
                  <a:lnTo>
                    <a:pt x="58228" y="164977"/>
                  </a:lnTo>
                  <a:lnTo>
                    <a:pt x="69413" y="151702"/>
                  </a:lnTo>
                  <a:lnTo>
                    <a:pt x="82287" y="124497"/>
                  </a:lnTo>
                  <a:lnTo>
                    <a:pt x="86126" y="122773"/>
                  </a:lnTo>
                  <a:lnTo>
                    <a:pt x="89855" y="126302"/>
                  </a:lnTo>
                  <a:lnTo>
                    <a:pt x="103812" y="147388"/>
                  </a:lnTo>
                  <a:lnTo>
                    <a:pt x="129489" y="175473"/>
                  </a:lnTo>
                  <a:lnTo>
                    <a:pt x="137481" y="177814"/>
                  </a:lnTo>
                  <a:lnTo>
                    <a:pt x="155720" y="174175"/>
                  </a:lnTo>
                  <a:lnTo>
                    <a:pt x="180130" y="158972"/>
                  </a:lnTo>
                  <a:lnTo>
                    <a:pt x="202180" y="134061"/>
                  </a:lnTo>
                  <a:lnTo>
                    <a:pt x="210211" y="111445"/>
                  </a:lnTo>
                  <a:lnTo>
                    <a:pt x="215367" y="53210"/>
                  </a:lnTo>
                  <a:lnTo>
                    <a:pt x="2166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98585" y="3029615"/>
              <a:ext cx="134486" cy="171049"/>
            </a:xfrm>
            <a:custGeom>
              <a:avLst/>
              <a:gdLst/>
              <a:ahLst/>
              <a:cxnLst/>
              <a:rect l="0" t="0" r="0" b="0"/>
              <a:pathLst>
                <a:path w="134486" h="171049">
                  <a:moveTo>
                    <a:pt x="34285" y="55234"/>
                  </a:moveTo>
                  <a:lnTo>
                    <a:pt x="39874" y="72002"/>
                  </a:lnTo>
                  <a:lnTo>
                    <a:pt x="45030" y="75772"/>
                  </a:lnTo>
                  <a:lnTo>
                    <a:pt x="51977" y="77114"/>
                  </a:lnTo>
                  <a:lnTo>
                    <a:pt x="104465" y="74060"/>
                  </a:lnTo>
                  <a:lnTo>
                    <a:pt x="122408" y="65161"/>
                  </a:lnTo>
                  <a:lnTo>
                    <a:pt x="128129" y="57173"/>
                  </a:lnTo>
                  <a:lnTo>
                    <a:pt x="134485" y="35819"/>
                  </a:lnTo>
                  <a:lnTo>
                    <a:pt x="132671" y="27083"/>
                  </a:lnTo>
                  <a:lnTo>
                    <a:pt x="127951" y="20089"/>
                  </a:lnTo>
                  <a:lnTo>
                    <a:pt x="113349" y="9199"/>
                  </a:lnTo>
                  <a:lnTo>
                    <a:pt x="95161" y="459"/>
                  </a:lnTo>
                  <a:lnTo>
                    <a:pt x="85398" y="0"/>
                  </a:lnTo>
                  <a:lnTo>
                    <a:pt x="65191" y="5729"/>
                  </a:lnTo>
                  <a:lnTo>
                    <a:pt x="34084" y="22109"/>
                  </a:lnTo>
                  <a:lnTo>
                    <a:pt x="19378" y="38172"/>
                  </a:lnTo>
                  <a:lnTo>
                    <a:pt x="405" y="77080"/>
                  </a:lnTo>
                  <a:lnTo>
                    <a:pt x="0" y="87346"/>
                  </a:lnTo>
                  <a:lnTo>
                    <a:pt x="5789" y="108111"/>
                  </a:lnTo>
                  <a:lnTo>
                    <a:pt x="22203" y="133943"/>
                  </a:lnTo>
                  <a:lnTo>
                    <a:pt x="47473" y="156414"/>
                  </a:lnTo>
                  <a:lnTo>
                    <a:pt x="70172" y="164544"/>
                  </a:lnTo>
                  <a:lnTo>
                    <a:pt x="107985" y="171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95302" y="2863751"/>
              <a:ext cx="159626" cy="308770"/>
            </a:xfrm>
            <a:custGeom>
              <a:avLst/>
              <a:gdLst/>
              <a:ahLst/>
              <a:cxnLst/>
              <a:rect l="0" t="0" r="0" b="0"/>
              <a:pathLst>
                <a:path w="159626" h="308770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1" y="140596"/>
                  </a:lnTo>
                  <a:lnTo>
                    <a:pt x="7176" y="202640"/>
                  </a:lnTo>
                  <a:lnTo>
                    <a:pt x="14387" y="254237"/>
                  </a:lnTo>
                  <a:lnTo>
                    <a:pt x="14443" y="273261"/>
                  </a:lnTo>
                  <a:lnTo>
                    <a:pt x="12821" y="273421"/>
                  </a:lnTo>
                  <a:lnTo>
                    <a:pt x="10569" y="270018"/>
                  </a:lnTo>
                  <a:lnTo>
                    <a:pt x="7401" y="242872"/>
                  </a:lnTo>
                  <a:lnTo>
                    <a:pt x="12050" y="210782"/>
                  </a:lnTo>
                  <a:lnTo>
                    <a:pt x="17075" y="202523"/>
                  </a:lnTo>
                  <a:lnTo>
                    <a:pt x="32015" y="190226"/>
                  </a:lnTo>
                  <a:lnTo>
                    <a:pt x="65747" y="182315"/>
                  </a:lnTo>
                  <a:lnTo>
                    <a:pt x="88742" y="186704"/>
                  </a:lnTo>
                  <a:lnTo>
                    <a:pt x="118300" y="202329"/>
                  </a:lnTo>
                  <a:lnTo>
                    <a:pt x="149248" y="228569"/>
                  </a:lnTo>
                  <a:lnTo>
                    <a:pt x="157440" y="251715"/>
                  </a:lnTo>
                  <a:lnTo>
                    <a:pt x="159625" y="266076"/>
                  </a:lnTo>
                  <a:lnTo>
                    <a:pt x="157571" y="276820"/>
                  </a:lnTo>
                  <a:lnTo>
                    <a:pt x="152693" y="285152"/>
                  </a:lnTo>
                  <a:lnTo>
                    <a:pt x="137914" y="297530"/>
                  </a:lnTo>
                  <a:lnTo>
                    <a:pt x="119647" y="306931"/>
                  </a:lnTo>
                  <a:lnTo>
                    <a:pt x="99830" y="308769"/>
                  </a:lnTo>
                  <a:lnTo>
                    <a:pt x="37564" y="294176"/>
                  </a:lnTo>
                  <a:lnTo>
                    <a:pt x="606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98646" y="3053264"/>
              <a:ext cx="146082" cy="150505"/>
            </a:xfrm>
            <a:custGeom>
              <a:avLst/>
              <a:gdLst/>
              <a:ahLst/>
              <a:cxnLst/>
              <a:rect l="0" t="0" r="0" b="0"/>
              <a:pathLst>
                <a:path w="146082" h="150505">
                  <a:moveTo>
                    <a:pt x="76463" y="31585"/>
                  </a:moveTo>
                  <a:lnTo>
                    <a:pt x="65284" y="20407"/>
                  </a:lnTo>
                  <a:lnTo>
                    <a:pt x="59652" y="19454"/>
                  </a:lnTo>
                  <a:lnTo>
                    <a:pt x="53557" y="21158"/>
                  </a:lnTo>
                  <a:lnTo>
                    <a:pt x="30682" y="37854"/>
                  </a:lnTo>
                  <a:lnTo>
                    <a:pt x="14001" y="55429"/>
                  </a:lnTo>
                  <a:lnTo>
                    <a:pt x="2688" y="74938"/>
                  </a:lnTo>
                  <a:lnTo>
                    <a:pt x="0" y="95307"/>
                  </a:lnTo>
                  <a:lnTo>
                    <a:pt x="921" y="105652"/>
                  </a:lnTo>
                  <a:lnTo>
                    <a:pt x="11304" y="123385"/>
                  </a:lnTo>
                  <a:lnTo>
                    <a:pt x="28786" y="137896"/>
                  </a:lnTo>
                  <a:lnTo>
                    <a:pt x="52153" y="148245"/>
                  </a:lnTo>
                  <a:lnTo>
                    <a:pt x="75017" y="150504"/>
                  </a:lnTo>
                  <a:lnTo>
                    <a:pt x="95707" y="146439"/>
                  </a:lnTo>
                  <a:lnTo>
                    <a:pt x="112701" y="136834"/>
                  </a:lnTo>
                  <a:lnTo>
                    <a:pt x="135423" y="112683"/>
                  </a:lnTo>
                  <a:lnTo>
                    <a:pt x="143612" y="90246"/>
                  </a:lnTo>
                  <a:lnTo>
                    <a:pt x="146081" y="65846"/>
                  </a:lnTo>
                  <a:lnTo>
                    <a:pt x="143279" y="43303"/>
                  </a:lnTo>
                  <a:lnTo>
                    <a:pt x="131896" y="24705"/>
                  </a:lnTo>
                  <a:lnTo>
                    <a:pt x="1080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80394" y="3053264"/>
              <a:ext cx="84229" cy="110136"/>
            </a:xfrm>
            <a:custGeom>
              <a:avLst/>
              <a:gdLst/>
              <a:ahLst/>
              <a:cxnLst/>
              <a:rect l="0" t="0" r="0" b="0"/>
              <a:pathLst>
                <a:path w="84229" h="110136">
                  <a:moveTo>
                    <a:pt x="0" y="42114"/>
                  </a:moveTo>
                  <a:lnTo>
                    <a:pt x="9575" y="66160"/>
                  </a:lnTo>
                  <a:lnTo>
                    <a:pt x="35411" y="110135"/>
                  </a:lnTo>
                  <a:lnTo>
                    <a:pt x="34065" y="103931"/>
                  </a:lnTo>
                  <a:lnTo>
                    <a:pt x="26731" y="80707"/>
                  </a:lnTo>
                  <a:lnTo>
                    <a:pt x="28327" y="40421"/>
                  </a:lnTo>
                  <a:lnTo>
                    <a:pt x="36376" y="17575"/>
                  </a:lnTo>
                  <a:lnTo>
                    <a:pt x="41798" y="8207"/>
                  </a:lnTo>
                  <a:lnTo>
                    <a:pt x="48922" y="3132"/>
                  </a:lnTo>
                  <a:lnTo>
                    <a:pt x="57181" y="91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12705" y="3041246"/>
              <a:ext cx="67731" cy="109385"/>
            </a:xfrm>
            <a:custGeom>
              <a:avLst/>
              <a:gdLst/>
              <a:ahLst/>
              <a:cxnLst/>
              <a:rect l="0" t="0" r="0" b="0"/>
              <a:pathLst>
                <a:path w="67731" h="109385">
                  <a:moveTo>
                    <a:pt x="4559" y="12018"/>
                  </a:moveTo>
                  <a:lnTo>
                    <a:pt x="4559" y="70635"/>
                  </a:lnTo>
                  <a:lnTo>
                    <a:pt x="10625" y="109384"/>
                  </a:lnTo>
                  <a:lnTo>
                    <a:pt x="9773" y="108514"/>
                  </a:lnTo>
                  <a:lnTo>
                    <a:pt x="0" y="81902"/>
                  </a:lnTo>
                  <a:lnTo>
                    <a:pt x="1388" y="47412"/>
                  </a:lnTo>
                  <a:lnTo>
                    <a:pt x="9389" y="27359"/>
                  </a:lnTo>
                  <a:lnTo>
                    <a:pt x="14798" y="18736"/>
                  </a:lnTo>
                  <a:lnTo>
                    <a:pt x="30167" y="6035"/>
                  </a:lnTo>
                  <a:lnTo>
                    <a:pt x="39178" y="1010"/>
                  </a:lnTo>
                  <a:lnTo>
                    <a:pt x="46356" y="0"/>
                  </a:lnTo>
                  <a:lnTo>
                    <a:pt x="52311" y="1666"/>
                  </a:lnTo>
                  <a:lnTo>
                    <a:pt x="67730" y="12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46628" y="3053264"/>
              <a:ext cx="98176" cy="137387"/>
            </a:xfrm>
            <a:custGeom>
              <a:avLst/>
              <a:gdLst/>
              <a:ahLst/>
              <a:cxnLst/>
              <a:rect l="0" t="0" r="0" b="0"/>
              <a:pathLst>
                <a:path w="98176" h="137387">
                  <a:moveTo>
                    <a:pt x="60149" y="0"/>
                  </a:moveTo>
                  <a:lnTo>
                    <a:pt x="42168" y="15641"/>
                  </a:lnTo>
                  <a:lnTo>
                    <a:pt x="25252" y="23719"/>
                  </a:lnTo>
                  <a:lnTo>
                    <a:pt x="12274" y="37448"/>
                  </a:lnTo>
                  <a:lnTo>
                    <a:pt x="3776" y="56418"/>
                  </a:lnTo>
                  <a:lnTo>
                    <a:pt x="0" y="80447"/>
                  </a:lnTo>
                  <a:lnTo>
                    <a:pt x="4560" y="103604"/>
                  </a:lnTo>
                  <a:lnTo>
                    <a:pt x="9052" y="114693"/>
                  </a:lnTo>
                  <a:lnTo>
                    <a:pt x="16725" y="123255"/>
                  </a:lnTo>
                  <a:lnTo>
                    <a:pt x="37730" y="135888"/>
                  </a:lnTo>
                  <a:lnTo>
                    <a:pt x="47543" y="137386"/>
                  </a:lnTo>
                  <a:lnTo>
                    <a:pt x="64684" y="132810"/>
                  </a:lnTo>
                  <a:lnTo>
                    <a:pt x="87489" y="111491"/>
                  </a:lnTo>
                  <a:lnTo>
                    <a:pt x="95697" y="89716"/>
                  </a:lnTo>
                  <a:lnTo>
                    <a:pt x="98175" y="65610"/>
                  </a:lnTo>
                  <a:lnTo>
                    <a:pt x="95377" y="43198"/>
                  </a:lnTo>
                  <a:lnTo>
                    <a:pt x="92992" y="36988"/>
                  </a:lnTo>
                  <a:lnTo>
                    <a:pt x="90234" y="34017"/>
                  </a:lnTo>
                  <a:lnTo>
                    <a:pt x="8120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69948" y="3032207"/>
              <a:ext cx="227686" cy="165897"/>
            </a:xfrm>
            <a:custGeom>
              <a:avLst/>
              <a:gdLst/>
              <a:ahLst/>
              <a:cxnLst/>
              <a:rect l="0" t="0" r="0" b="0"/>
              <a:pathLst>
                <a:path w="227686" h="165897">
                  <a:moveTo>
                    <a:pt x="0" y="21057"/>
                  </a:moveTo>
                  <a:lnTo>
                    <a:pt x="34328" y="81930"/>
                  </a:lnTo>
                  <a:lnTo>
                    <a:pt x="60203" y="111850"/>
                  </a:lnTo>
                  <a:lnTo>
                    <a:pt x="67042" y="113171"/>
                  </a:lnTo>
                  <a:lnTo>
                    <a:pt x="73941" y="110542"/>
                  </a:lnTo>
                  <a:lnTo>
                    <a:pt x="80879" y="105280"/>
                  </a:lnTo>
                  <a:lnTo>
                    <a:pt x="96234" y="81107"/>
                  </a:lnTo>
                  <a:lnTo>
                    <a:pt x="101591" y="77468"/>
                  </a:lnTo>
                  <a:lnTo>
                    <a:pt x="107502" y="77382"/>
                  </a:lnTo>
                  <a:lnTo>
                    <a:pt x="113782" y="79664"/>
                  </a:lnTo>
                  <a:lnTo>
                    <a:pt x="126999" y="94678"/>
                  </a:lnTo>
                  <a:lnTo>
                    <a:pt x="168514" y="154801"/>
                  </a:lnTo>
                  <a:lnTo>
                    <a:pt x="175513" y="162862"/>
                  </a:lnTo>
                  <a:lnTo>
                    <a:pt x="182520" y="165896"/>
                  </a:lnTo>
                  <a:lnTo>
                    <a:pt x="189530" y="165580"/>
                  </a:lnTo>
                  <a:lnTo>
                    <a:pt x="196543" y="163029"/>
                  </a:lnTo>
                  <a:lnTo>
                    <a:pt x="217592" y="142671"/>
                  </a:lnTo>
                  <a:lnTo>
                    <a:pt x="225389" y="121121"/>
                  </a:lnTo>
                  <a:lnTo>
                    <a:pt x="227685" y="94776"/>
                  </a:lnTo>
                  <a:lnTo>
                    <a:pt x="222745" y="3644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40615" y="3027468"/>
              <a:ext cx="117637" cy="141610"/>
            </a:xfrm>
            <a:custGeom>
              <a:avLst/>
              <a:gdLst/>
              <a:ahLst/>
              <a:cxnLst/>
              <a:rect l="0" t="0" r="0" b="0"/>
              <a:pathLst>
                <a:path w="117637" h="141610">
                  <a:moveTo>
                    <a:pt x="3074" y="57381"/>
                  </a:moveTo>
                  <a:lnTo>
                    <a:pt x="19842" y="62971"/>
                  </a:lnTo>
                  <a:lnTo>
                    <a:pt x="37432" y="62595"/>
                  </a:lnTo>
                  <a:lnTo>
                    <a:pt x="56949" y="60868"/>
                  </a:lnTo>
                  <a:lnTo>
                    <a:pt x="98074" y="63053"/>
                  </a:lnTo>
                  <a:lnTo>
                    <a:pt x="108522" y="61162"/>
                  </a:lnTo>
                  <a:lnTo>
                    <a:pt x="114317" y="56392"/>
                  </a:lnTo>
                  <a:lnTo>
                    <a:pt x="117010" y="49703"/>
                  </a:lnTo>
                  <a:lnTo>
                    <a:pt x="117636" y="41734"/>
                  </a:lnTo>
                  <a:lnTo>
                    <a:pt x="112093" y="23521"/>
                  </a:lnTo>
                  <a:lnTo>
                    <a:pt x="107339" y="13751"/>
                  </a:lnTo>
                  <a:lnTo>
                    <a:pt x="99490" y="7237"/>
                  </a:lnTo>
                  <a:lnTo>
                    <a:pt x="78291" y="0"/>
                  </a:lnTo>
                  <a:lnTo>
                    <a:pt x="45637" y="1515"/>
                  </a:lnTo>
                  <a:lnTo>
                    <a:pt x="27450" y="12665"/>
                  </a:lnTo>
                  <a:lnTo>
                    <a:pt x="12738" y="30488"/>
                  </a:lnTo>
                  <a:lnTo>
                    <a:pt x="2299" y="54008"/>
                  </a:lnTo>
                  <a:lnTo>
                    <a:pt x="0" y="76939"/>
                  </a:lnTo>
                  <a:lnTo>
                    <a:pt x="1024" y="87968"/>
                  </a:lnTo>
                  <a:lnTo>
                    <a:pt x="5217" y="96489"/>
                  </a:lnTo>
                  <a:lnTo>
                    <a:pt x="19234" y="109078"/>
                  </a:lnTo>
                  <a:lnTo>
                    <a:pt x="77268" y="134199"/>
                  </a:lnTo>
                  <a:lnTo>
                    <a:pt x="108359" y="141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15409" y="2883139"/>
              <a:ext cx="133607" cy="316859"/>
            </a:xfrm>
            <a:custGeom>
              <a:avLst/>
              <a:gdLst/>
              <a:ahLst/>
              <a:cxnLst/>
              <a:rect l="0" t="0" r="0" b="0"/>
              <a:pathLst>
                <a:path w="133607" h="316859">
                  <a:moveTo>
                    <a:pt x="102021" y="212239"/>
                  </a:moveTo>
                  <a:lnTo>
                    <a:pt x="85253" y="195471"/>
                  </a:lnTo>
                  <a:lnTo>
                    <a:pt x="76805" y="191702"/>
                  </a:lnTo>
                  <a:lnTo>
                    <a:pt x="58059" y="190633"/>
                  </a:lnTo>
                  <a:lnTo>
                    <a:pt x="27774" y="202198"/>
                  </a:lnTo>
                  <a:lnTo>
                    <a:pt x="13260" y="217135"/>
                  </a:lnTo>
                  <a:lnTo>
                    <a:pt x="4080" y="236642"/>
                  </a:lnTo>
                  <a:lnTo>
                    <a:pt x="0" y="260909"/>
                  </a:lnTo>
                  <a:lnTo>
                    <a:pt x="4426" y="284173"/>
                  </a:lnTo>
                  <a:lnTo>
                    <a:pt x="8882" y="295290"/>
                  </a:lnTo>
                  <a:lnTo>
                    <a:pt x="23191" y="310762"/>
                  </a:lnTo>
                  <a:lnTo>
                    <a:pt x="31920" y="316525"/>
                  </a:lnTo>
                  <a:lnTo>
                    <a:pt x="40079" y="316858"/>
                  </a:lnTo>
                  <a:lnTo>
                    <a:pt x="47859" y="313570"/>
                  </a:lnTo>
                  <a:lnTo>
                    <a:pt x="77154" y="288667"/>
                  </a:lnTo>
                  <a:lnTo>
                    <a:pt x="110477" y="232611"/>
                  </a:lnTo>
                  <a:lnTo>
                    <a:pt x="124538" y="172230"/>
                  </a:lnTo>
                  <a:lnTo>
                    <a:pt x="131815" y="122837"/>
                  </a:lnTo>
                  <a:lnTo>
                    <a:pt x="132082" y="61955"/>
                  </a:lnTo>
                  <a:lnTo>
                    <a:pt x="118905" y="2675"/>
                  </a:lnTo>
                  <a:lnTo>
                    <a:pt x="116787" y="0"/>
                  </a:lnTo>
                  <a:lnTo>
                    <a:pt x="115374" y="2896"/>
                  </a:lnTo>
                  <a:lnTo>
                    <a:pt x="111752" y="60972"/>
                  </a:lnTo>
                  <a:lnTo>
                    <a:pt x="107409" y="114292"/>
                  </a:lnTo>
                  <a:lnTo>
                    <a:pt x="113042" y="176940"/>
                  </a:lnTo>
                  <a:lnTo>
                    <a:pt x="123868" y="218914"/>
                  </a:lnTo>
                  <a:lnTo>
                    <a:pt x="133606" y="24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95144" y="3052553"/>
              <a:ext cx="185541" cy="158639"/>
            </a:xfrm>
            <a:custGeom>
              <a:avLst/>
              <a:gdLst/>
              <a:ahLst/>
              <a:cxnLst/>
              <a:rect l="0" t="0" r="0" b="0"/>
              <a:pathLst>
                <a:path w="185541" h="158639">
                  <a:moveTo>
                    <a:pt x="111840" y="42825"/>
                  </a:moveTo>
                  <a:lnTo>
                    <a:pt x="82532" y="4452"/>
                  </a:lnTo>
                  <a:lnTo>
                    <a:pt x="73584" y="865"/>
                  </a:lnTo>
                  <a:lnTo>
                    <a:pt x="51164" y="0"/>
                  </a:lnTo>
                  <a:lnTo>
                    <a:pt x="42143" y="3746"/>
                  </a:lnTo>
                  <a:lnTo>
                    <a:pt x="29002" y="17268"/>
                  </a:lnTo>
                  <a:lnTo>
                    <a:pt x="9437" y="50200"/>
                  </a:lnTo>
                  <a:lnTo>
                    <a:pt x="0" y="89594"/>
                  </a:lnTo>
                  <a:lnTo>
                    <a:pt x="4032" y="110794"/>
                  </a:lnTo>
                  <a:lnTo>
                    <a:pt x="8383" y="119723"/>
                  </a:lnTo>
                  <a:lnTo>
                    <a:pt x="15962" y="125676"/>
                  </a:lnTo>
                  <a:lnTo>
                    <a:pt x="36862" y="132290"/>
                  </a:lnTo>
                  <a:lnTo>
                    <a:pt x="58630" y="128991"/>
                  </a:lnTo>
                  <a:lnTo>
                    <a:pt x="69347" y="124835"/>
                  </a:lnTo>
                  <a:lnTo>
                    <a:pt x="84376" y="110860"/>
                  </a:lnTo>
                  <a:lnTo>
                    <a:pt x="103555" y="73292"/>
                  </a:lnTo>
                  <a:lnTo>
                    <a:pt x="110204" y="33029"/>
                  </a:lnTo>
                  <a:lnTo>
                    <a:pt x="126317" y="94445"/>
                  </a:lnTo>
                  <a:lnTo>
                    <a:pt x="151224" y="131790"/>
                  </a:lnTo>
                  <a:lnTo>
                    <a:pt x="185540" y="158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582921" y="3011150"/>
              <a:ext cx="261018" cy="179300"/>
            </a:xfrm>
            <a:custGeom>
              <a:avLst/>
              <a:gdLst/>
              <a:ahLst/>
              <a:cxnLst/>
              <a:rect l="0" t="0" r="0" b="0"/>
              <a:pathLst>
                <a:path w="261018" h="179300">
                  <a:moveTo>
                    <a:pt x="8332" y="0"/>
                  </a:moveTo>
                  <a:lnTo>
                    <a:pt x="0" y="37478"/>
                  </a:lnTo>
                  <a:lnTo>
                    <a:pt x="3826" y="94491"/>
                  </a:lnTo>
                  <a:lnTo>
                    <a:pt x="17018" y="145267"/>
                  </a:lnTo>
                  <a:lnTo>
                    <a:pt x="28181" y="167508"/>
                  </a:lnTo>
                  <a:lnTo>
                    <a:pt x="35603" y="172503"/>
                  </a:lnTo>
                  <a:lnTo>
                    <a:pt x="44060" y="173494"/>
                  </a:lnTo>
                  <a:lnTo>
                    <a:pt x="61646" y="168355"/>
                  </a:lnTo>
                  <a:lnTo>
                    <a:pt x="77262" y="158273"/>
                  </a:lnTo>
                  <a:lnTo>
                    <a:pt x="88881" y="142873"/>
                  </a:lnTo>
                  <a:lnTo>
                    <a:pt x="111461" y="109980"/>
                  </a:lnTo>
                  <a:lnTo>
                    <a:pt x="116859" y="109585"/>
                  </a:lnTo>
                  <a:lnTo>
                    <a:pt x="121628" y="114001"/>
                  </a:lnTo>
                  <a:lnTo>
                    <a:pt x="151221" y="166101"/>
                  </a:lnTo>
                  <a:lnTo>
                    <a:pt x="159744" y="173905"/>
                  </a:lnTo>
                  <a:lnTo>
                    <a:pt x="168935" y="177938"/>
                  </a:lnTo>
                  <a:lnTo>
                    <a:pt x="188507" y="179299"/>
                  </a:lnTo>
                  <a:lnTo>
                    <a:pt x="219255" y="167899"/>
                  </a:lnTo>
                  <a:lnTo>
                    <a:pt x="233877" y="153001"/>
                  </a:lnTo>
                  <a:lnTo>
                    <a:pt x="244275" y="132341"/>
                  </a:lnTo>
                  <a:lnTo>
                    <a:pt x="257363" y="74538"/>
                  </a:lnTo>
                  <a:lnTo>
                    <a:pt x="259934" y="38073"/>
                  </a:lnTo>
                  <a:lnTo>
                    <a:pt x="26101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896580" y="2895336"/>
              <a:ext cx="162464" cy="284271"/>
            </a:xfrm>
            <a:custGeom>
              <a:avLst/>
              <a:gdLst/>
              <a:ahLst/>
              <a:cxnLst/>
              <a:rect l="0" t="0" r="0" b="0"/>
              <a:pathLst>
                <a:path w="162464" h="284271">
                  <a:moveTo>
                    <a:pt x="0" y="0"/>
                  </a:moveTo>
                  <a:lnTo>
                    <a:pt x="16667" y="54145"/>
                  </a:lnTo>
                  <a:lnTo>
                    <a:pt x="20190" y="109092"/>
                  </a:lnTo>
                  <a:lnTo>
                    <a:pt x="29292" y="165006"/>
                  </a:lnTo>
                  <a:lnTo>
                    <a:pt x="39235" y="224230"/>
                  </a:lnTo>
                  <a:lnTo>
                    <a:pt x="40834" y="247057"/>
                  </a:lnTo>
                  <a:lnTo>
                    <a:pt x="41261" y="246593"/>
                  </a:lnTo>
                  <a:lnTo>
                    <a:pt x="53493" y="190250"/>
                  </a:lnTo>
                  <a:lnTo>
                    <a:pt x="61209" y="169953"/>
                  </a:lnTo>
                  <a:lnTo>
                    <a:pt x="72438" y="153134"/>
                  </a:lnTo>
                  <a:lnTo>
                    <a:pt x="79877" y="148883"/>
                  </a:lnTo>
                  <a:lnTo>
                    <a:pt x="97502" y="147279"/>
                  </a:lnTo>
                  <a:lnTo>
                    <a:pt x="113914" y="153585"/>
                  </a:lnTo>
                  <a:lnTo>
                    <a:pt x="121567" y="158542"/>
                  </a:lnTo>
                  <a:lnTo>
                    <a:pt x="133188" y="173409"/>
                  </a:lnTo>
                  <a:lnTo>
                    <a:pt x="153933" y="228987"/>
                  </a:lnTo>
                  <a:lnTo>
                    <a:pt x="162463" y="260091"/>
                  </a:lnTo>
                  <a:lnTo>
                    <a:pt x="15792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093475" y="3041912"/>
              <a:ext cx="156705" cy="150488"/>
            </a:xfrm>
            <a:custGeom>
              <a:avLst/>
              <a:gdLst/>
              <a:ahLst/>
              <a:cxnLst/>
              <a:rect l="0" t="0" r="0" b="0"/>
              <a:pathLst>
                <a:path w="156705" h="150488">
                  <a:moveTo>
                    <a:pt x="97903" y="21880"/>
                  </a:moveTo>
                  <a:lnTo>
                    <a:pt x="92314" y="5113"/>
                  </a:lnTo>
                  <a:lnTo>
                    <a:pt x="87158" y="1343"/>
                  </a:lnTo>
                  <a:lnTo>
                    <a:pt x="80212" y="0"/>
                  </a:lnTo>
                  <a:lnTo>
                    <a:pt x="43846" y="6250"/>
                  </a:lnTo>
                  <a:lnTo>
                    <a:pt x="26695" y="18443"/>
                  </a:lnTo>
                  <a:lnTo>
                    <a:pt x="12443" y="35561"/>
                  </a:lnTo>
                  <a:lnTo>
                    <a:pt x="2209" y="54867"/>
                  </a:lnTo>
                  <a:lnTo>
                    <a:pt x="0" y="78265"/>
                  </a:lnTo>
                  <a:lnTo>
                    <a:pt x="8114" y="125825"/>
                  </a:lnTo>
                  <a:lnTo>
                    <a:pt x="13477" y="134461"/>
                  </a:lnTo>
                  <a:lnTo>
                    <a:pt x="28795" y="147175"/>
                  </a:lnTo>
                  <a:lnTo>
                    <a:pt x="50421" y="150487"/>
                  </a:lnTo>
                  <a:lnTo>
                    <a:pt x="96843" y="143080"/>
                  </a:lnTo>
                  <a:lnTo>
                    <a:pt x="115369" y="130729"/>
                  </a:lnTo>
                  <a:lnTo>
                    <a:pt x="146327" y="94204"/>
                  </a:lnTo>
                  <a:lnTo>
                    <a:pt x="154520" y="70792"/>
                  </a:lnTo>
                  <a:lnTo>
                    <a:pt x="156704" y="57998"/>
                  </a:lnTo>
                  <a:lnTo>
                    <a:pt x="155821" y="49468"/>
                  </a:lnTo>
                  <a:lnTo>
                    <a:pt x="152893" y="43782"/>
                  </a:lnTo>
                  <a:lnTo>
                    <a:pt x="140017" y="32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308565" y="2874279"/>
              <a:ext cx="9156" cy="326385"/>
            </a:xfrm>
            <a:custGeom>
              <a:avLst/>
              <a:gdLst/>
              <a:ahLst/>
              <a:cxnLst/>
              <a:rect l="0" t="0" r="0" b="0"/>
              <a:pathLst>
                <a:path w="9156" h="326385">
                  <a:moveTo>
                    <a:pt x="9155" y="0"/>
                  </a:moveTo>
                  <a:lnTo>
                    <a:pt x="3089" y="48094"/>
                  </a:lnTo>
                  <a:lnTo>
                    <a:pt x="7610" y="105080"/>
                  </a:lnTo>
                  <a:lnTo>
                    <a:pt x="5578" y="144219"/>
                  </a:lnTo>
                  <a:lnTo>
                    <a:pt x="0" y="194474"/>
                  </a:lnTo>
                  <a:lnTo>
                    <a:pt x="68" y="256697"/>
                  </a:lnTo>
                  <a:lnTo>
                    <a:pt x="7013" y="305903"/>
                  </a:lnTo>
                  <a:lnTo>
                    <a:pt x="915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359834" y="3031802"/>
              <a:ext cx="168457" cy="177536"/>
            </a:xfrm>
            <a:custGeom>
              <a:avLst/>
              <a:gdLst/>
              <a:ahLst/>
              <a:cxnLst/>
              <a:rect l="0" t="0" r="0" b="0"/>
              <a:pathLst>
                <a:path w="168457" h="177536">
                  <a:moveTo>
                    <a:pt x="0" y="84633"/>
                  </a:moveTo>
                  <a:lnTo>
                    <a:pt x="58617" y="79044"/>
                  </a:lnTo>
                  <a:lnTo>
                    <a:pt x="103216" y="65505"/>
                  </a:lnTo>
                  <a:lnTo>
                    <a:pt x="120353" y="54295"/>
                  </a:lnTo>
                  <a:lnTo>
                    <a:pt x="124689" y="46860"/>
                  </a:lnTo>
                  <a:lnTo>
                    <a:pt x="126387" y="29240"/>
                  </a:lnTo>
                  <a:lnTo>
                    <a:pt x="122863" y="20798"/>
                  </a:lnTo>
                  <a:lnTo>
                    <a:pt x="109588" y="5179"/>
                  </a:lnTo>
                  <a:lnTo>
                    <a:pt x="101135" y="1248"/>
                  </a:lnTo>
                  <a:lnTo>
                    <a:pt x="82383" y="0"/>
                  </a:lnTo>
                  <a:lnTo>
                    <a:pt x="52096" y="11463"/>
                  </a:lnTo>
                  <a:lnTo>
                    <a:pt x="26484" y="29678"/>
                  </a:lnTo>
                  <a:lnTo>
                    <a:pt x="14500" y="49290"/>
                  </a:lnTo>
                  <a:lnTo>
                    <a:pt x="7615" y="72434"/>
                  </a:lnTo>
                  <a:lnTo>
                    <a:pt x="10315" y="105195"/>
                  </a:lnTo>
                  <a:lnTo>
                    <a:pt x="15503" y="126527"/>
                  </a:lnTo>
                  <a:lnTo>
                    <a:pt x="36180" y="158267"/>
                  </a:lnTo>
                  <a:lnTo>
                    <a:pt x="57804" y="170002"/>
                  </a:lnTo>
                  <a:lnTo>
                    <a:pt x="109814" y="177535"/>
                  </a:lnTo>
                  <a:lnTo>
                    <a:pt x="134204" y="172326"/>
                  </a:lnTo>
                  <a:lnTo>
                    <a:pt x="168456" y="1583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674653" y="3463875"/>
            <a:ext cx="1343725" cy="357970"/>
            <a:chOff x="4674653" y="3463875"/>
            <a:chExt cx="1343725" cy="357970"/>
          </a:xfrm>
        </p:grpSpPr>
        <p:sp>
          <p:nvSpPr>
            <p:cNvPr id="127" name="Freeform 126"/>
            <p:cNvSpPr/>
            <p:nvPr/>
          </p:nvSpPr>
          <p:spPr>
            <a:xfrm>
              <a:off x="4674653" y="3534166"/>
              <a:ext cx="189513" cy="277659"/>
            </a:xfrm>
            <a:custGeom>
              <a:avLst/>
              <a:gdLst/>
              <a:ahLst/>
              <a:cxnLst/>
              <a:rect l="0" t="0" r="0" b="0"/>
              <a:pathLst>
                <a:path w="189513" h="277659">
                  <a:moveTo>
                    <a:pt x="0" y="66580"/>
                  </a:moveTo>
                  <a:lnTo>
                    <a:pt x="3119" y="109272"/>
                  </a:lnTo>
                  <a:lnTo>
                    <a:pt x="9552" y="170988"/>
                  </a:lnTo>
                  <a:lnTo>
                    <a:pt x="13455" y="230010"/>
                  </a:lnTo>
                  <a:lnTo>
                    <a:pt x="16508" y="253859"/>
                  </a:lnTo>
                  <a:lnTo>
                    <a:pt x="13966" y="276157"/>
                  </a:lnTo>
                  <a:lnTo>
                    <a:pt x="12820" y="277658"/>
                  </a:lnTo>
                  <a:lnTo>
                    <a:pt x="10729" y="214361"/>
                  </a:lnTo>
                  <a:lnTo>
                    <a:pt x="10567" y="152616"/>
                  </a:lnTo>
                  <a:lnTo>
                    <a:pt x="16125" y="100602"/>
                  </a:lnTo>
                  <a:lnTo>
                    <a:pt x="29658" y="42061"/>
                  </a:lnTo>
                  <a:lnTo>
                    <a:pt x="40867" y="17078"/>
                  </a:lnTo>
                  <a:lnTo>
                    <a:pt x="49471" y="9012"/>
                  </a:lnTo>
                  <a:lnTo>
                    <a:pt x="71510" y="50"/>
                  </a:lnTo>
                  <a:lnTo>
                    <a:pt x="81598" y="0"/>
                  </a:lnTo>
                  <a:lnTo>
                    <a:pt x="99047" y="6183"/>
                  </a:lnTo>
                  <a:lnTo>
                    <a:pt x="122023" y="22818"/>
                  </a:lnTo>
                  <a:lnTo>
                    <a:pt x="133391" y="42061"/>
                  </a:lnTo>
                  <a:lnTo>
                    <a:pt x="161195" y="100049"/>
                  </a:lnTo>
                  <a:lnTo>
                    <a:pt x="178243" y="159975"/>
                  </a:lnTo>
                  <a:lnTo>
                    <a:pt x="187286" y="217219"/>
                  </a:lnTo>
                  <a:lnTo>
                    <a:pt x="189512" y="256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889974" y="3558632"/>
              <a:ext cx="132120" cy="239299"/>
            </a:xfrm>
            <a:custGeom>
              <a:avLst/>
              <a:gdLst/>
              <a:ahLst/>
              <a:cxnLst/>
              <a:rect l="0" t="0" r="0" b="0"/>
              <a:pathLst>
                <a:path w="132120" h="239299">
                  <a:moveTo>
                    <a:pt x="16305" y="10528"/>
                  </a:moveTo>
                  <a:lnTo>
                    <a:pt x="9070" y="38084"/>
                  </a:lnTo>
                  <a:lnTo>
                    <a:pt x="3308" y="91187"/>
                  </a:lnTo>
                  <a:lnTo>
                    <a:pt x="0" y="114227"/>
                  </a:lnTo>
                  <a:lnTo>
                    <a:pt x="10374" y="173836"/>
                  </a:lnTo>
                  <a:lnTo>
                    <a:pt x="24709" y="218911"/>
                  </a:lnTo>
                  <a:lnTo>
                    <a:pt x="36028" y="236114"/>
                  </a:lnTo>
                  <a:lnTo>
                    <a:pt x="43492" y="239298"/>
                  </a:lnTo>
                  <a:lnTo>
                    <a:pt x="51977" y="239080"/>
                  </a:lnTo>
                  <a:lnTo>
                    <a:pt x="61144" y="236596"/>
                  </a:lnTo>
                  <a:lnTo>
                    <a:pt x="77568" y="224477"/>
                  </a:lnTo>
                  <a:lnTo>
                    <a:pt x="91496" y="207392"/>
                  </a:lnTo>
                  <a:lnTo>
                    <a:pt x="117596" y="147120"/>
                  </a:lnTo>
                  <a:lnTo>
                    <a:pt x="128904" y="102110"/>
                  </a:lnTo>
                  <a:lnTo>
                    <a:pt x="131484" y="48505"/>
                  </a:lnTo>
                  <a:lnTo>
                    <a:pt x="1321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95792" y="3571900"/>
              <a:ext cx="263214" cy="197303"/>
            </a:xfrm>
            <a:custGeom>
              <a:avLst/>
              <a:gdLst/>
              <a:ahLst/>
              <a:cxnLst/>
              <a:rect l="0" t="0" r="0" b="0"/>
              <a:pathLst>
                <a:path w="263214" h="197303">
                  <a:moveTo>
                    <a:pt x="0" y="123602"/>
                  </a:moveTo>
                  <a:lnTo>
                    <a:pt x="9553" y="186077"/>
                  </a:lnTo>
                  <a:lnTo>
                    <a:pt x="10443" y="133328"/>
                  </a:lnTo>
                  <a:lnTo>
                    <a:pt x="13631" y="75654"/>
                  </a:lnTo>
                  <a:lnTo>
                    <a:pt x="25180" y="29773"/>
                  </a:lnTo>
                  <a:lnTo>
                    <a:pt x="38097" y="11321"/>
                  </a:lnTo>
                  <a:lnTo>
                    <a:pt x="46455" y="3124"/>
                  </a:lnTo>
                  <a:lnTo>
                    <a:pt x="54367" y="0"/>
                  </a:lnTo>
                  <a:lnTo>
                    <a:pt x="61981" y="256"/>
                  </a:lnTo>
                  <a:lnTo>
                    <a:pt x="69397" y="2767"/>
                  </a:lnTo>
                  <a:lnTo>
                    <a:pt x="83876" y="14915"/>
                  </a:lnTo>
                  <a:lnTo>
                    <a:pt x="96940" y="33183"/>
                  </a:lnTo>
                  <a:lnTo>
                    <a:pt x="109702" y="69775"/>
                  </a:lnTo>
                  <a:lnTo>
                    <a:pt x="113097" y="96559"/>
                  </a:lnTo>
                  <a:lnTo>
                    <a:pt x="116342" y="100894"/>
                  </a:lnTo>
                  <a:lnTo>
                    <a:pt x="120846" y="99105"/>
                  </a:lnTo>
                  <a:lnTo>
                    <a:pt x="126188" y="93233"/>
                  </a:lnTo>
                  <a:lnTo>
                    <a:pt x="145506" y="53696"/>
                  </a:lnTo>
                  <a:lnTo>
                    <a:pt x="161766" y="40670"/>
                  </a:lnTo>
                  <a:lnTo>
                    <a:pt x="180690" y="37220"/>
                  </a:lnTo>
                  <a:lnTo>
                    <a:pt x="190650" y="37938"/>
                  </a:lnTo>
                  <a:lnTo>
                    <a:pt x="207956" y="44975"/>
                  </a:lnTo>
                  <a:lnTo>
                    <a:pt x="215846" y="50127"/>
                  </a:lnTo>
                  <a:lnTo>
                    <a:pt x="227733" y="65210"/>
                  </a:lnTo>
                  <a:lnTo>
                    <a:pt x="244896" y="103489"/>
                  </a:lnTo>
                  <a:lnTo>
                    <a:pt x="254779" y="163645"/>
                  </a:lnTo>
                  <a:lnTo>
                    <a:pt x="263213" y="197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01119" y="3463875"/>
              <a:ext cx="165981" cy="298488"/>
            </a:xfrm>
            <a:custGeom>
              <a:avLst/>
              <a:gdLst/>
              <a:ahLst/>
              <a:cxnLst/>
              <a:rect l="0" t="0" r="0" b="0"/>
              <a:pathLst>
                <a:path w="165981" h="298488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7678" y="146460"/>
                  </a:lnTo>
                  <a:lnTo>
                    <a:pt x="18886" y="199373"/>
                  </a:lnTo>
                  <a:lnTo>
                    <a:pt x="15023" y="226651"/>
                  </a:lnTo>
                  <a:lnTo>
                    <a:pt x="13525" y="229479"/>
                  </a:lnTo>
                  <a:lnTo>
                    <a:pt x="11860" y="217024"/>
                  </a:lnTo>
                  <a:lnTo>
                    <a:pt x="16512" y="188306"/>
                  </a:lnTo>
                  <a:lnTo>
                    <a:pt x="30889" y="157570"/>
                  </a:lnTo>
                  <a:lnTo>
                    <a:pt x="46484" y="142951"/>
                  </a:lnTo>
                  <a:lnTo>
                    <a:pt x="55556" y="137415"/>
                  </a:lnTo>
                  <a:lnTo>
                    <a:pt x="78113" y="134383"/>
                  </a:lnTo>
                  <a:lnTo>
                    <a:pt x="125134" y="141969"/>
                  </a:lnTo>
                  <a:lnTo>
                    <a:pt x="133726" y="147289"/>
                  </a:lnTo>
                  <a:lnTo>
                    <a:pt x="146391" y="162558"/>
                  </a:lnTo>
                  <a:lnTo>
                    <a:pt x="160098" y="190885"/>
                  </a:lnTo>
                  <a:lnTo>
                    <a:pt x="165980" y="227095"/>
                  </a:lnTo>
                  <a:lnTo>
                    <a:pt x="161116" y="250670"/>
                  </a:lnTo>
                  <a:lnTo>
                    <a:pt x="156544" y="261870"/>
                  </a:lnTo>
                  <a:lnTo>
                    <a:pt x="142105" y="277434"/>
                  </a:lnTo>
                  <a:lnTo>
                    <a:pt x="104239" y="296957"/>
                  </a:lnTo>
                  <a:lnTo>
                    <a:pt x="83763" y="29848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01160" y="3537633"/>
              <a:ext cx="142495" cy="203670"/>
            </a:xfrm>
            <a:custGeom>
              <a:avLst/>
              <a:gdLst/>
              <a:ahLst/>
              <a:cxnLst/>
              <a:rect l="0" t="0" r="0" b="0"/>
              <a:pathLst>
                <a:path w="142495" h="203670">
                  <a:moveTo>
                    <a:pt x="0" y="126284"/>
                  </a:moveTo>
                  <a:lnTo>
                    <a:pt x="5590" y="109516"/>
                  </a:lnTo>
                  <a:lnTo>
                    <a:pt x="11915" y="104577"/>
                  </a:lnTo>
                  <a:lnTo>
                    <a:pt x="31422" y="99089"/>
                  </a:lnTo>
                  <a:lnTo>
                    <a:pt x="92540" y="89037"/>
                  </a:lnTo>
                  <a:lnTo>
                    <a:pt x="122566" y="71964"/>
                  </a:lnTo>
                  <a:lnTo>
                    <a:pt x="130844" y="65504"/>
                  </a:lnTo>
                  <a:lnTo>
                    <a:pt x="140041" y="45848"/>
                  </a:lnTo>
                  <a:lnTo>
                    <a:pt x="142494" y="34055"/>
                  </a:lnTo>
                  <a:lnTo>
                    <a:pt x="140620" y="23854"/>
                  </a:lnTo>
                  <a:lnTo>
                    <a:pt x="129178" y="6280"/>
                  </a:lnTo>
                  <a:lnTo>
                    <a:pt x="121214" y="1828"/>
                  </a:lnTo>
                  <a:lnTo>
                    <a:pt x="103006" y="0"/>
                  </a:lnTo>
                  <a:lnTo>
                    <a:pt x="86335" y="6207"/>
                  </a:lnTo>
                  <a:lnTo>
                    <a:pt x="71127" y="17934"/>
                  </a:lnTo>
                  <a:lnTo>
                    <a:pt x="50581" y="44267"/>
                  </a:lnTo>
                  <a:lnTo>
                    <a:pt x="28729" y="94990"/>
                  </a:lnTo>
                  <a:lnTo>
                    <a:pt x="23330" y="131959"/>
                  </a:lnTo>
                  <a:lnTo>
                    <a:pt x="27320" y="166960"/>
                  </a:lnTo>
                  <a:lnTo>
                    <a:pt x="32251" y="175628"/>
                  </a:lnTo>
                  <a:lnTo>
                    <a:pt x="47089" y="188379"/>
                  </a:lnTo>
                  <a:lnTo>
                    <a:pt x="75174" y="202134"/>
                  </a:lnTo>
                  <a:lnTo>
                    <a:pt x="95412" y="203669"/>
                  </a:lnTo>
                  <a:lnTo>
                    <a:pt x="112595" y="200452"/>
                  </a:lnTo>
                  <a:lnTo>
                    <a:pt x="117178" y="197956"/>
                  </a:lnTo>
                  <a:lnTo>
                    <a:pt x="126342" y="189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801202" y="3555741"/>
              <a:ext cx="94757" cy="204031"/>
            </a:xfrm>
            <a:custGeom>
              <a:avLst/>
              <a:gdLst/>
              <a:ahLst/>
              <a:cxnLst/>
              <a:rect l="0" t="0" r="0" b="0"/>
              <a:pathLst>
                <a:path w="94757" h="204031">
                  <a:moveTo>
                    <a:pt x="0" y="66062"/>
                  </a:moveTo>
                  <a:lnTo>
                    <a:pt x="14654" y="124678"/>
                  </a:lnTo>
                  <a:lnTo>
                    <a:pt x="28197" y="177683"/>
                  </a:lnTo>
                  <a:lnTo>
                    <a:pt x="36300" y="204030"/>
                  </a:lnTo>
                  <a:lnTo>
                    <a:pt x="30984" y="144749"/>
                  </a:lnTo>
                  <a:lnTo>
                    <a:pt x="17006" y="87776"/>
                  </a:lnTo>
                  <a:lnTo>
                    <a:pt x="12447" y="50139"/>
                  </a:lnTo>
                  <a:lnTo>
                    <a:pt x="17620" y="29349"/>
                  </a:lnTo>
                  <a:lnTo>
                    <a:pt x="22275" y="20530"/>
                  </a:lnTo>
                  <a:lnTo>
                    <a:pt x="36806" y="7611"/>
                  </a:lnTo>
                  <a:lnTo>
                    <a:pt x="45594" y="2528"/>
                  </a:lnTo>
                  <a:lnTo>
                    <a:pt x="64717" y="0"/>
                  </a:lnTo>
                  <a:lnTo>
                    <a:pt x="94756" y="2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969658" y="3674445"/>
              <a:ext cx="48720" cy="147400"/>
            </a:xfrm>
            <a:custGeom>
              <a:avLst/>
              <a:gdLst/>
              <a:ahLst/>
              <a:cxnLst/>
              <a:rect l="0" t="0" r="0" b="0"/>
              <a:pathLst>
                <a:path w="48720" h="147400">
                  <a:moveTo>
                    <a:pt x="0" y="0"/>
                  </a:moveTo>
                  <a:lnTo>
                    <a:pt x="9575" y="24047"/>
                  </a:lnTo>
                  <a:lnTo>
                    <a:pt x="39403" y="65182"/>
                  </a:lnTo>
                  <a:lnTo>
                    <a:pt x="46758" y="88241"/>
                  </a:lnTo>
                  <a:lnTo>
                    <a:pt x="48719" y="100942"/>
                  </a:lnTo>
                  <a:lnTo>
                    <a:pt x="44660" y="121292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266651" y="3359613"/>
            <a:ext cx="1160866" cy="344069"/>
            <a:chOff x="6266651" y="3359613"/>
            <a:chExt cx="1160866" cy="344069"/>
          </a:xfrm>
        </p:grpSpPr>
        <p:sp>
          <p:nvSpPr>
            <p:cNvPr id="135" name="Freeform 134"/>
            <p:cNvSpPr/>
            <p:nvPr/>
          </p:nvSpPr>
          <p:spPr>
            <a:xfrm>
              <a:off x="6266651" y="3495461"/>
              <a:ext cx="226612" cy="177533"/>
            </a:xfrm>
            <a:custGeom>
              <a:avLst/>
              <a:gdLst/>
              <a:ahLst/>
              <a:cxnLst/>
              <a:rect l="0" t="0" r="0" b="0"/>
              <a:pathLst>
                <a:path w="226612" h="177533">
                  <a:moveTo>
                    <a:pt x="8333" y="10528"/>
                  </a:moveTo>
                  <a:lnTo>
                    <a:pt x="0" y="48006"/>
                  </a:lnTo>
                  <a:lnTo>
                    <a:pt x="1575" y="85974"/>
                  </a:lnTo>
                  <a:lnTo>
                    <a:pt x="15849" y="146242"/>
                  </a:lnTo>
                  <a:lnTo>
                    <a:pt x="22592" y="167942"/>
                  </a:lnTo>
                  <a:lnTo>
                    <a:pt x="28367" y="173962"/>
                  </a:lnTo>
                  <a:lnTo>
                    <a:pt x="35728" y="176806"/>
                  </a:lnTo>
                  <a:lnTo>
                    <a:pt x="44144" y="177532"/>
                  </a:lnTo>
                  <a:lnTo>
                    <a:pt x="59734" y="172100"/>
                  </a:lnTo>
                  <a:lnTo>
                    <a:pt x="88806" y="149548"/>
                  </a:lnTo>
                  <a:lnTo>
                    <a:pt x="104447" y="123859"/>
                  </a:lnTo>
                  <a:lnTo>
                    <a:pt x="108674" y="121177"/>
                  </a:lnTo>
                  <a:lnTo>
                    <a:pt x="112661" y="122899"/>
                  </a:lnTo>
                  <a:lnTo>
                    <a:pt x="152783" y="165361"/>
                  </a:lnTo>
                  <a:lnTo>
                    <a:pt x="160785" y="167563"/>
                  </a:lnTo>
                  <a:lnTo>
                    <a:pt x="179035" y="163769"/>
                  </a:lnTo>
                  <a:lnTo>
                    <a:pt x="195725" y="151165"/>
                  </a:lnTo>
                  <a:lnTo>
                    <a:pt x="203451" y="142891"/>
                  </a:lnTo>
                  <a:lnTo>
                    <a:pt x="219914" y="103299"/>
                  </a:lnTo>
                  <a:lnTo>
                    <a:pt x="226611" y="60113"/>
                  </a:lnTo>
                  <a:lnTo>
                    <a:pt x="223007" y="23270"/>
                  </a:lnTo>
                  <a:lnTo>
                    <a:pt x="217607" y="10342"/>
                  </a:lnTo>
                  <a:lnTo>
                    <a:pt x="2083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59253" y="3452792"/>
              <a:ext cx="116285" cy="200597"/>
            </a:xfrm>
            <a:custGeom>
              <a:avLst/>
              <a:gdLst/>
              <a:ahLst/>
              <a:cxnLst/>
              <a:rect l="0" t="0" r="0" b="0"/>
              <a:pathLst>
                <a:path w="116285" h="200597">
                  <a:moveTo>
                    <a:pt x="0" y="95311"/>
                  </a:moveTo>
                  <a:lnTo>
                    <a:pt x="58618" y="95311"/>
                  </a:lnTo>
                  <a:lnTo>
                    <a:pt x="93408" y="84133"/>
                  </a:lnTo>
                  <a:lnTo>
                    <a:pt x="108975" y="66166"/>
                  </a:lnTo>
                  <a:lnTo>
                    <a:pt x="114765" y="54824"/>
                  </a:lnTo>
                  <a:lnTo>
                    <a:pt x="116284" y="44923"/>
                  </a:lnTo>
                  <a:lnTo>
                    <a:pt x="111733" y="27683"/>
                  </a:lnTo>
                  <a:lnTo>
                    <a:pt x="90428" y="4823"/>
                  </a:lnTo>
                  <a:lnTo>
                    <a:pt x="81343" y="1061"/>
                  </a:lnTo>
                  <a:lnTo>
                    <a:pt x="61889" y="0"/>
                  </a:lnTo>
                  <a:lnTo>
                    <a:pt x="44664" y="6547"/>
                  </a:lnTo>
                  <a:lnTo>
                    <a:pt x="36796" y="11569"/>
                  </a:lnTo>
                  <a:lnTo>
                    <a:pt x="14542" y="40993"/>
                  </a:lnTo>
                  <a:lnTo>
                    <a:pt x="4309" y="79347"/>
                  </a:lnTo>
                  <a:lnTo>
                    <a:pt x="1277" y="120347"/>
                  </a:lnTo>
                  <a:lnTo>
                    <a:pt x="6807" y="145043"/>
                  </a:lnTo>
                  <a:lnTo>
                    <a:pt x="11557" y="156541"/>
                  </a:lnTo>
                  <a:lnTo>
                    <a:pt x="26194" y="172437"/>
                  </a:lnTo>
                  <a:lnTo>
                    <a:pt x="35010" y="178314"/>
                  </a:lnTo>
                  <a:lnTo>
                    <a:pt x="86774" y="191639"/>
                  </a:lnTo>
                  <a:lnTo>
                    <a:pt x="105285" y="200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97468" y="3514440"/>
              <a:ext cx="188212" cy="170535"/>
            </a:xfrm>
            <a:custGeom>
              <a:avLst/>
              <a:gdLst/>
              <a:ahLst/>
              <a:cxnLst/>
              <a:rect l="0" t="0" r="0" b="0"/>
              <a:pathLst>
                <a:path w="188212" h="170535">
                  <a:moveTo>
                    <a:pt x="114511" y="54720"/>
                  </a:moveTo>
                  <a:lnTo>
                    <a:pt x="104936" y="30674"/>
                  </a:lnTo>
                  <a:lnTo>
                    <a:pt x="94268" y="16347"/>
                  </a:lnTo>
                  <a:lnTo>
                    <a:pt x="75488" y="5300"/>
                  </a:lnTo>
                  <a:lnTo>
                    <a:pt x="63929" y="716"/>
                  </a:lnTo>
                  <a:lnTo>
                    <a:pt x="53884" y="0"/>
                  </a:lnTo>
                  <a:lnTo>
                    <a:pt x="36483" y="5444"/>
                  </a:lnTo>
                  <a:lnTo>
                    <a:pt x="13533" y="21662"/>
                  </a:lnTo>
                  <a:lnTo>
                    <a:pt x="5291" y="43927"/>
                  </a:lnTo>
                  <a:lnTo>
                    <a:pt x="0" y="100291"/>
                  </a:lnTo>
                  <a:lnTo>
                    <a:pt x="5516" y="125277"/>
                  </a:lnTo>
                  <a:lnTo>
                    <a:pt x="21774" y="155954"/>
                  </a:lnTo>
                  <a:lnTo>
                    <a:pt x="28120" y="164324"/>
                  </a:lnTo>
                  <a:lnTo>
                    <a:pt x="35860" y="168734"/>
                  </a:lnTo>
                  <a:lnTo>
                    <a:pt x="53819" y="170513"/>
                  </a:lnTo>
                  <a:lnTo>
                    <a:pt x="70379" y="164285"/>
                  </a:lnTo>
                  <a:lnTo>
                    <a:pt x="100075" y="141224"/>
                  </a:lnTo>
                  <a:lnTo>
                    <a:pt x="120064" y="105516"/>
                  </a:lnTo>
                  <a:lnTo>
                    <a:pt x="124063" y="106132"/>
                  </a:lnTo>
                  <a:lnTo>
                    <a:pt x="174811" y="162341"/>
                  </a:lnTo>
                  <a:lnTo>
                    <a:pt x="188211" y="170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08116" y="3390937"/>
              <a:ext cx="124962" cy="312745"/>
            </a:xfrm>
            <a:custGeom>
              <a:avLst/>
              <a:gdLst/>
              <a:ahLst/>
              <a:cxnLst/>
              <a:rect l="0" t="0" r="0" b="0"/>
              <a:pathLst>
                <a:path w="124962" h="312745">
                  <a:moveTo>
                    <a:pt x="93376" y="262451"/>
                  </a:moveTo>
                  <a:lnTo>
                    <a:pt x="98965" y="245684"/>
                  </a:lnTo>
                  <a:lnTo>
                    <a:pt x="98590" y="228093"/>
                  </a:lnTo>
                  <a:lnTo>
                    <a:pt x="88817" y="188204"/>
                  </a:lnTo>
                  <a:lnTo>
                    <a:pt x="76143" y="170571"/>
                  </a:lnTo>
                  <a:lnTo>
                    <a:pt x="67849" y="162593"/>
                  </a:lnTo>
                  <a:lnTo>
                    <a:pt x="58810" y="159614"/>
                  </a:lnTo>
                  <a:lnTo>
                    <a:pt x="39409" y="162544"/>
                  </a:lnTo>
                  <a:lnTo>
                    <a:pt x="14345" y="177347"/>
                  </a:lnTo>
                  <a:lnTo>
                    <a:pt x="5608" y="199281"/>
                  </a:lnTo>
                  <a:lnTo>
                    <a:pt x="0" y="261022"/>
                  </a:lnTo>
                  <a:lnTo>
                    <a:pt x="4618" y="301022"/>
                  </a:lnTo>
                  <a:lnTo>
                    <a:pt x="9637" y="308052"/>
                  </a:lnTo>
                  <a:lnTo>
                    <a:pt x="16494" y="311569"/>
                  </a:lnTo>
                  <a:lnTo>
                    <a:pt x="24573" y="312744"/>
                  </a:lnTo>
                  <a:lnTo>
                    <a:pt x="32300" y="311188"/>
                  </a:lnTo>
                  <a:lnTo>
                    <a:pt x="47123" y="303219"/>
                  </a:lnTo>
                  <a:lnTo>
                    <a:pt x="58392" y="285640"/>
                  </a:lnTo>
                  <a:lnTo>
                    <a:pt x="78891" y="229977"/>
                  </a:lnTo>
                  <a:lnTo>
                    <a:pt x="96827" y="169195"/>
                  </a:lnTo>
                  <a:lnTo>
                    <a:pt x="109742" y="117472"/>
                  </a:lnTo>
                  <a:lnTo>
                    <a:pt x="113506" y="62194"/>
                  </a:lnTo>
                  <a:lnTo>
                    <a:pt x="114250" y="6215"/>
                  </a:lnTo>
                  <a:lnTo>
                    <a:pt x="111971" y="380"/>
                  </a:lnTo>
                  <a:lnTo>
                    <a:pt x="108113" y="0"/>
                  </a:lnTo>
                  <a:lnTo>
                    <a:pt x="103201" y="3256"/>
                  </a:lnTo>
                  <a:lnTo>
                    <a:pt x="94623" y="16232"/>
                  </a:lnTo>
                  <a:lnTo>
                    <a:pt x="88081" y="36037"/>
                  </a:lnTo>
                  <a:lnTo>
                    <a:pt x="87001" y="96411"/>
                  </a:lnTo>
                  <a:lnTo>
                    <a:pt x="91487" y="147354"/>
                  </a:lnTo>
                  <a:lnTo>
                    <a:pt x="94876" y="178542"/>
                  </a:lnTo>
                  <a:lnTo>
                    <a:pt x="104181" y="200202"/>
                  </a:lnTo>
                  <a:lnTo>
                    <a:pt x="112996" y="211388"/>
                  </a:lnTo>
                  <a:lnTo>
                    <a:pt x="124961" y="220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301265" y="3359613"/>
              <a:ext cx="126252" cy="313312"/>
            </a:xfrm>
            <a:custGeom>
              <a:avLst/>
              <a:gdLst/>
              <a:ahLst/>
              <a:cxnLst/>
              <a:rect l="0" t="0" r="0" b="0"/>
              <a:pathLst>
                <a:path w="126252" h="313312">
                  <a:moveTo>
                    <a:pt x="100269" y="230604"/>
                  </a:moveTo>
                  <a:lnTo>
                    <a:pt x="90693" y="206558"/>
                  </a:lnTo>
                  <a:lnTo>
                    <a:pt x="72735" y="185135"/>
                  </a:lnTo>
                  <a:lnTo>
                    <a:pt x="55276" y="171011"/>
                  </a:lnTo>
                  <a:lnTo>
                    <a:pt x="46877" y="168649"/>
                  </a:lnTo>
                  <a:lnTo>
                    <a:pt x="38938" y="169413"/>
                  </a:lnTo>
                  <a:lnTo>
                    <a:pt x="31306" y="172263"/>
                  </a:lnTo>
                  <a:lnTo>
                    <a:pt x="9385" y="193041"/>
                  </a:lnTo>
                  <a:lnTo>
                    <a:pt x="1384" y="217809"/>
                  </a:lnTo>
                  <a:lnTo>
                    <a:pt x="0" y="258399"/>
                  </a:lnTo>
                  <a:lnTo>
                    <a:pt x="10012" y="303555"/>
                  </a:lnTo>
                  <a:lnTo>
                    <a:pt x="16701" y="309654"/>
                  </a:lnTo>
                  <a:lnTo>
                    <a:pt x="25839" y="312550"/>
                  </a:lnTo>
                  <a:lnTo>
                    <a:pt x="36611" y="313311"/>
                  </a:lnTo>
                  <a:lnTo>
                    <a:pt x="57938" y="304797"/>
                  </a:lnTo>
                  <a:lnTo>
                    <a:pt x="68539" y="297614"/>
                  </a:lnTo>
                  <a:lnTo>
                    <a:pt x="83436" y="277154"/>
                  </a:lnTo>
                  <a:lnTo>
                    <a:pt x="106458" y="219490"/>
                  </a:lnTo>
                  <a:lnTo>
                    <a:pt x="118042" y="163505"/>
                  </a:lnTo>
                  <a:lnTo>
                    <a:pt x="123472" y="113627"/>
                  </a:lnTo>
                  <a:lnTo>
                    <a:pt x="126251" y="64923"/>
                  </a:lnTo>
                  <a:lnTo>
                    <a:pt x="122298" y="6544"/>
                  </a:lnTo>
                  <a:lnTo>
                    <a:pt x="120805" y="512"/>
                  </a:lnTo>
                  <a:lnTo>
                    <a:pt x="118638" y="0"/>
                  </a:lnTo>
                  <a:lnTo>
                    <a:pt x="116024" y="3169"/>
                  </a:lnTo>
                  <a:lnTo>
                    <a:pt x="111829" y="43046"/>
                  </a:lnTo>
                  <a:lnTo>
                    <a:pt x="111001" y="102915"/>
                  </a:lnTo>
                  <a:lnTo>
                    <a:pt x="110837" y="160148"/>
                  </a:lnTo>
                  <a:lnTo>
                    <a:pt x="119136" y="219116"/>
                  </a:lnTo>
                  <a:lnTo>
                    <a:pt x="121326" y="251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59503" y="3309809"/>
            <a:ext cx="1684560" cy="609801"/>
            <a:chOff x="7759503" y="3309809"/>
            <a:chExt cx="1684560" cy="609801"/>
          </a:xfrm>
        </p:grpSpPr>
        <p:sp>
          <p:nvSpPr>
            <p:cNvPr id="141" name="Freeform 140"/>
            <p:cNvSpPr/>
            <p:nvPr/>
          </p:nvSpPr>
          <p:spPr>
            <a:xfrm>
              <a:off x="7837794" y="3309809"/>
              <a:ext cx="136479" cy="238295"/>
            </a:xfrm>
            <a:custGeom>
              <a:avLst/>
              <a:gdLst/>
              <a:ahLst/>
              <a:cxnLst/>
              <a:rect l="0" t="0" r="0" b="0"/>
              <a:pathLst>
                <a:path w="136479" h="238295">
                  <a:moveTo>
                    <a:pt x="121750" y="27724"/>
                  </a:moveTo>
                  <a:lnTo>
                    <a:pt x="116160" y="10957"/>
                  </a:lnTo>
                  <a:lnTo>
                    <a:pt x="109834" y="6017"/>
                  </a:lnTo>
                  <a:lnTo>
                    <a:pt x="90328" y="529"/>
                  </a:lnTo>
                  <a:lnTo>
                    <a:pt x="27008" y="0"/>
                  </a:lnTo>
                  <a:lnTo>
                    <a:pt x="18814" y="2222"/>
                  </a:lnTo>
                  <a:lnTo>
                    <a:pt x="12181" y="7214"/>
                  </a:lnTo>
                  <a:lnTo>
                    <a:pt x="6590" y="14050"/>
                  </a:lnTo>
                  <a:lnTo>
                    <a:pt x="378" y="37245"/>
                  </a:lnTo>
                  <a:lnTo>
                    <a:pt x="0" y="76949"/>
                  </a:lnTo>
                  <a:lnTo>
                    <a:pt x="1979" y="88617"/>
                  </a:lnTo>
                  <a:lnTo>
                    <a:pt x="6807" y="95225"/>
                  </a:lnTo>
                  <a:lnTo>
                    <a:pt x="13536" y="98462"/>
                  </a:lnTo>
                  <a:lnTo>
                    <a:pt x="66815" y="109439"/>
                  </a:lnTo>
                  <a:lnTo>
                    <a:pt x="100014" y="121606"/>
                  </a:lnTo>
                  <a:lnTo>
                    <a:pt x="121448" y="137300"/>
                  </a:lnTo>
                  <a:lnTo>
                    <a:pt x="133314" y="159093"/>
                  </a:lnTo>
                  <a:lnTo>
                    <a:pt x="136478" y="171456"/>
                  </a:lnTo>
                  <a:lnTo>
                    <a:pt x="136248" y="182037"/>
                  </a:lnTo>
                  <a:lnTo>
                    <a:pt x="129753" y="200033"/>
                  </a:lnTo>
                  <a:lnTo>
                    <a:pt x="122406" y="205768"/>
                  </a:lnTo>
                  <a:lnTo>
                    <a:pt x="59961" y="224636"/>
                  </a:lnTo>
                  <a:lnTo>
                    <a:pt x="26994" y="238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59503" y="3592245"/>
              <a:ext cx="305327" cy="19030"/>
            </a:xfrm>
            <a:custGeom>
              <a:avLst/>
              <a:gdLst/>
              <a:ahLst/>
              <a:cxnLst/>
              <a:rect l="0" t="0" r="0" b="0"/>
              <a:pathLst>
                <a:path w="305327" h="19030">
                  <a:moveTo>
                    <a:pt x="305326" y="19029"/>
                  </a:moveTo>
                  <a:lnTo>
                    <a:pt x="294148" y="7851"/>
                  </a:lnTo>
                  <a:lnTo>
                    <a:pt x="287346" y="5728"/>
                  </a:lnTo>
                  <a:lnTo>
                    <a:pt x="235584" y="2315"/>
                  </a:lnTo>
                  <a:lnTo>
                    <a:pt x="180719" y="0"/>
                  </a:lnTo>
                  <a:lnTo>
                    <a:pt x="131795" y="5462"/>
                  </a:lnTo>
                  <a:lnTo>
                    <a:pt x="81423" y="7600"/>
                  </a:lnTo>
                  <a:lnTo>
                    <a:pt x="28128" y="8323"/>
                  </a:lnTo>
                  <a:lnTo>
                    <a:pt x="0" y="8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812145" y="3686389"/>
              <a:ext cx="143046" cy="233221"/>
            </a:xfrm>
            <a:custGeom>
              <a:avLst/>
              <a:gdLst/>
              <a:ahLst/>
              <a:cxnLst/>
              <a:rect l="0" t="0" r="0" b="0"/>
              <a:pathLst>
                <a:path w="143046" h="233221">
                  <a:moveTo>
                    <a:pt x="136870" y="30170"/>
                  </a:moveTo>
                  <a:lnTo>
                    <a:pt x="131281" y="13403"/>
                  </a:lnTo>
                  <a:lnTo>
                    <a:pt x="126125" y="9633"/>
                  </a:lnTo>
                  <a:lnTo>
                    <a:pt x="119179" y="8290"/>
                  </a:lnTo>
                  <a:lnTo>
                    <a:pt x="102102" y="7578"/>
                  </a:lnTo>
                  <a:lnTo>
                    <a:pt x="46634" y="0"/>
                  </a:lnTo>
                  <a:lnTo>
                    <a:pt x="26185" y="5453"/>
                  </a:lnTo>
                  <a:lnTo>
                    <a:pt x="17457" y="10183"/>
                  </a:lnTo>
                  <a:lnTo>
                    <a:pt x="12808" y="18015"/>
                  </a:lnTo>
                  <a:lnTo>
                    <a:pt x="10761" y="39196"/>
                  </a:lnTo>
                  <a:lnTo>
                    <a:pt x="16187" y="71839"/>
                  </a:lnTo>
                  <a:lnTo>
                    <a:pt x="22489" y="77837"/>
                  </a:lnTo>
                  <a:lnTo>
                    <a:pt x="31370" y="80665"/>
                  </a:lnTo>
                  <a:lnTo>
                    <a:pt x="94737" y="94077"/>
                  </a:lnTo>
                  <a:lnTo>
                    <a:pt x="114635" y="101857"/>
                  </a:lnTo>
                  <a:lnTo>
                    <a:pt x="131277" y="113114"/>
                  </a:lnTo>
                  <a:lnTo>
                    <a:pt x="140234" y="135274"/>
                  </a:lnTo>
                  <a:lnTo>
                    <a:pt x="143045" y="162281"/>
                  </a:lnTo>
                  <a:lnTo>
                    <a:pt x="140394" y="185982"/>
                  </a:lnTo>
                  <a:lnTo>
                    <a:pt x="129078" y="205095"/>
                  </a:lnTo>
                  <a:lnTo>
                    <a:pt x="112351" y="220219"/>
                  </a:lnTo>
                  <a:lnTo>
                    <a:pt x="93218" y="230840"/>
                  </a:lnTo>
                  <a:lnTo>
                    <a:pt x="69896" y="233220"/>
                  </a:lnTo>
                  <a:lnTo>
                    <a:pt x="45103" y="229209"/>
                  </a:lnTo>
                  <a:lnTo>
                    <a:pt x="14923" y="214967"/>
                  </a:lnTo>
                  <a:lnTo>
                    <a:pt x="0" y="198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91212" y="3400704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6066" y="33622"/>
                  </a:lnTo>
                  <a:lnTo>
                    <a:pt x="1545" y="85323"/>
                  </a:lnTo>
                  <a:lnTo>
                    <a:pt x="306" y="146186"/>
                  </a:lnTo>
                  <a:lnTo>
                    <a:pt x="5680" y="197212"/>
                  </a:lnTo>
                  <a:lnTo>
                    <a:pt x="9572" y="258451"/>
                  </a:lnTo>
                  <a:lnTo>
                    <a:pt x="10340" y="315608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285927" y="3527046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230977" y="16768"/>
                  </a:lnTo>
                  <a:lnTo>
                    <a:pt x="223005" y="21707"/>
                  </a:lnTo>
                  <a:lnTo>
                    <a:pt x="173469" y="32754"/>
                  </a:lnTo>
                  <a:lnTo>
                    <a:pt x="118884" y="45854"/>
                  </a:lnTo>
                  <a:lnTo>
                    <a:pt x="60456" y="6320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509690" y="3569160"/>
              <a:ext cx="129872" cy="202242"/>
            </a:xfrm>
            <a:custGeom>
              <a:avLst/>
              <a:gdLst/>
              <a:ahLst/>
              <a:cxnLst/>
              <a:rect l="0" t="0" r="0" b="0"/>
              <a:pathLst>
                <a:path w="129872" h="202242">
                  <a:moveTo>
                    <a:pt x="71035" y="10529"/>
                  </a:moveTo>
                  <a:lnTo>
                    <a:pt x="21537" y="65616"/>
                  </a:lnTo>
                  <a:lnTo>
                    <a:pt x="6326" y="101070"/>
                  </a:lnTo>
                  <a:lnTo>
                    <a:pt x="0" y="141211"/>
                  </a:lnTo>
                  <a:lnTo>
                    <a:pt x="4759" y="165706"/>
                  </a:lnTo>
                  <a:lnTo>
                    <a:pt x="9303" y="177151"/>
                  </a:lnTo>
                  <a:lnTo>
                    <a:pt x="23712" y="192988"/>
                  </a:lnTo>
                  <a:lnTo>
                    <a:pt x="32467" y="198849"/>
                  </a:lnTo>
                  <a:lnTo>
                    <a:pt x="51554" y="202241"/>
                  </a:lnTo>
                  <a:lnTo>
                    <a:pt x="71735" y="198680"/>
                  </a:lnTo>
                  <a:lnTo>
                    <a:pt x="92403" y="189298"/>
                  </a:lnTo>
                  <a:lnTo>
                    <a:pt x="118181" y="165273"/>
                  </a:lnTo>
                  <a:lnTo>
                    <a:pt x="127083" y="142865"/>
                  </a:lnTo>
                  <a:lnTo>
                    <a:pt x="129871" y="117308"/>
                  </a:lnTo>
                  <a:lnTo>
                    <a:pt x="119136" y="54457"/>
                  </a:lnTo>
                  <a:lnTo>
                    <a:pt x="113630" y="45663"/>
                  </a:lnTo>
                  <a:lnTo>
                    <a:pt x="710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897095" y="3400704"/>
              <a:ext cx="20543" cy="379027"/>
            </a:xfrm>
            <a:custGeom>
              <a:avLst/>
              <a:gdLst/>
              <a:ahLst/>
              <a:cxnLst/>
              <a:rect l="0" t="0" r="0" b="0"/>
              <a:pathLst>
                <a:path w="20543" h="379027">
                  <a:moveTo>
                    <a:pt x="10014" y="0"/>
                  </a:moveTo>
                  <a:lnTo>
                    <a:pt x="3948" y="33622"/>
                  </a:lnTo>
                  <a:lnTo>
                    <a:pt x="5349" y="85323"/>
                  </a:lnTo>
                  <a:lnTo>
                    <a:pt x="1223" y="132906"/>
                  </a:lnTo>
                  <a:lnTo>
                    <a:pt x="0" y="188338"/>
                  </a:lnTo>
                  <a:lnTo>
                    <a:pt x="2757" y="241808"/>
                  </a:lnTo>
                  <a:lnTo>
                    <a:pt x="7864" y="291576"/>
                  </a:lnTo>
                  <a:lnTo>
                    <a:pt x="16967" y="353819"/>
                  </a:lnTo>
                  <a:lnTo>
                    <a:pt x="2054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812352" y="3611274"/>
              <a:ext cx="221099" cy="18670"/>
            </a:xfrm>
            <a:custGeom>
              <a:avLst/>
              <a:gdLst/>
              <a:ahLst/>
              <a:cxnLst/>
              <a:rect l="0" t="0" r="0" b="0"/>
              <a:pathLst>
                <a:path w="221099" h="18670">
                  <a:moveTo>
                    <a:pt x="221098" y="0"/>
                  </a:moveTo>
                  <a:lnTo>
                    <a:pt x="178407" y="3120"/>
                  </a:lnTo>
                  <a:lnTo>
                    <a:pt x="117861" y="10723"/>
                  </a:lnTo>
                  <a:lnTo>
                    <a:pt x="62883" y="18669"/>
                  </a:lnTo>
                  <a:lnTo>
                    <a:pt x="27210" y="172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038823" y="3379647"/>
              <a:ext cx="405240" cy="366146"/>
            </a:xfrm>
            <a:custGeom>
              <a:avLst/>
              <a:gdLst/>
              <a:ahLst/>
              <a:cxnLst/>
              <a:rect l="0" t="0" r="0" b="0"/>
              <a:pathLst>
                <a:path w="405240" h="366146">
                  <a:moveTo>
                    <a:pt x="15684" y="0"/>
                  </a:moveTo>
                  <a:lnTo>
                    <a:pt x="12565" y="42692"/>
                  </a:lnTo>
                  <a:lnTo>
                    <a:pt x="9619" y="64598"/>
                  </a:lnTo>
                  <a:lnTo>
                    <a:pt x="14139" y="116789"/>
                  </a:lnTo>
                  <a:lnTo>
                    <a:pt x="15379" y="177748"/>
                  </a:lnTo>
                  <a:lnTo>
                    <a:pt x="15624" y="237708"/>
                  </a:lnTo>
                  <a:lnTo>
                    <a:pt x="12553" y="291494"/>
                  </a:lnTo>
                  <a:lnTo>
                    <a:pt x="4961" y="347222"/>
                  </a:lnTo>
                  <a:lnTo>
                    <a:pt x="2687" y="347295"/>
                  </a:lnTo>
                  <a:lnTo>
                    <a:pt x="0" y="343834"/>
                  </a:lnTo>
                  <a:lnTo>
                    <a:pt x="135" y="330630"/>
                  </a:lnTo>
                  <a:lnTo>
                    <a:pt x="14070" y="277377"/>
                  </a:lnTo>
                  <a:lnTo>
                    <a:pt x="44472" y="236078"/>
                  </a:lnTo>
                  <a:lnTo>
                    <a:pt x="52424" y="233425"/>
                  </a:lnTo>
                  <a:lnTo>
                    <a:pt x="70617" y="236715"/>
                  </a:lnTo>
                  <a:lnTo>
                    <a:pt x="100591" y="246133"/>
                  </a:lnTo>
                  <a:lnTo>
                    <a:pt x="118152" y="262251"/>
                  </a:lnTo>
                  <a:lnTo>
                    <a:pt x="142899" y="305136"/>
                  </a:lnTo>
                  <a:lnTo>
                    <a:pt x="155284" y="342445"/>
                  </a:lnTo>
                  <a:lnTo>
                    <a:pt x="159053" y="347620"/>
                  </a:lnTo>
                  <a:lnTo>
                    <a:pt x="162737" y="347560"/>
                  </a:lnTo>
                  <a:lnTo>
                    <a:pt x="219111" y="294527"/>
                  </a:lnTo>
                  <a:lnTo>
                    <a:pt x="280559" y="251239"/>
                  </a:lnTo>
                  <a:lnTo>
                    <a:pt x="305386" y="233668"/>
                  </a:lnTo>
                  <a:lnTo>
                    <a:pt x="321970" y="208056"/>
                  </a:lnTo>
                  <a:lnTo>
                    <a:pt x="324168" y="188396"/>
                  </a:lnTo>
                  <a:lnTo>
                    <a:pt x="323116" y="178240"/>
                  </a:lnTo>
                  <a:lnTo>
                    <a:pt x="318905" y="170299"/>
                  </a:lnTo>
                  <a:lnTo>
                    <a:pt x="304867" y="158357"/>
                  </a:lnTo>
                  <a:lnTo>
                    <a:pt x="296211" y="155874"/>
                  </a:lnTo>
                  <a:lnTo>
                    <a:pt x="277233" y="156235"/>
                  </a:lnTo>
                  <a:lnTo>
                    <a:pt x="260221" y="163415"/>
                  </a:lnTo>
                  <a:lnTo>
                    <a:pt x="208846" y="207382"/>
                  </a:lnTo>
                  <a:lnTo>
                    <a:pt x="193280" y="233802"/>
                  </a:lnTo>
                  <a:lnTo>
                    <a:pt x="181259" y="263857"/>
                  </a:lnTo>
                  <a:lnTo>
                    <a:pt x="181467" y="300578"/>
                  </a:lnTo>
                  <a:lnTo>
                    <a:pt x="192311" y="321154"/>
                  </a:lnTo>
                  <a:lnTo>
                    <a:pt x="208829" y="336928"/>
                  </a:lnTo>
                  <a:lnTo>
                    <a:pt x="258318" y="360556"/>
                  </a:lnTo>
                  <a:lnTo>
                    <a:pt x="300746" y="366145"/>
                  </a:lnTo>
                  <a:lnTo>
                    <a:pt x="339183" y="362211"/>
                  </a:lnTo>
                  <a:lnTo>
                    <a:pt x="358723" y="353615"/>
                  </a:lnTo>
                  <a:lnTo>
                    <a:pt x="40523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811523" y="4021886"/>
            <a:ext cx="1600333" cy="526426"/>
            <a:chOff x="4811523" y="4021886"/>
            <a:chExt cx="1600333" cy="526426"/>
          </a:xfrm>
        </p:grpSpPr>
        <p:sp>
          <p:nvSpPr>
            <p:cNvPr id="151" name="Freeform 150"/>
            <p:cNvSpPr/>
            <p:nvPr/>
          </p:nvSpPr>
          <p:spPr>
            <a:xfrm>
              <a:off x="4845367" y="4053471"/>
              <a:ext cx="124084" cy="494841"/>
            </a:xfrm>
            <a:custGeom>
              <a:avLst/>
              <a:gdLst/>
              <a:ahLst/>
              <a:cxnLst/>
              <a:rect l="0" t="0" r="0" b="0"/>
              <a:pathLst>
                <a:path w="124084" h="494841">
                  <a:moveTo>
                    <a:pt x="50384" y="494840"/>
                  </a:moveTo>
                  <a:lnTo>
                    <a:pt x="42051" y="457362"/>
                  </a:lnTo>
                  <a:lnTo>
                    <a:pt x="40289" y="394760"/>
                  </a:lnTo>
                  <a:lnTo>
                    <a:pt x="32706" y="338850"/>
                  </a:lnTo>
                  <a:lnTo>
                    <a:pt x="26875" y="283959"/>
                  </a:lnTo>
                  <a:lnTo>
                    <a:pt x="12626" y="221274"/>
                  </a:lnTo>
                  <a:lnTo>
                    <a:pt x="3255" y="159569"/>
                  </a:lnTo>
                  <a:lnTo>
                    <a:pt x="0" y="108902"/>
                  </a:lnTo>
                  <a:lnTo>
                    <a:pt x="12539" y="53119"/>
                  </a:lnTo>
                  <a:lnTo>
                    <a:pt x="18135" y="44771"/>
                  </a:lnTo>
                  <a:lnTo>
                    <a:pt x="33711" y="32377"/>
                  </a:lnTo>
                  <a:lnTo>
                    <a:pt x="90880" y="11095"/>
                  </a:lnTo>
                  <a:lnTo>
                    <a:pt x="1240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811523" y="4298522"/>
              <a:ext cx="168457" cy="18163"/>
            </a:xfrm>
            <a:custGeom>
              <a:avLst/>
              <a:gdLst/>
              <a:ahLst/>
              <a:cxnLst/>
              <a:rect l="0" t="0" r="0" b="0"/>
              <a:pathLst>
                <a:path w="168457" h="18163">
                  <a:moveTo>
                    <a:pt x="168456" y="18162"/>
                  </a:moveTo>
                  <a:lnTo>
                    <a:pt x="157277" y="6983"/>
                  </a:lnTo>
                  <a:lnTo>
                    <a:pt x="150475" y="4860"/>
                  </a:lnTo>
                  <a:lnTo>
                    <a:pt x="91762" y="0"/>
                  </a:lnTo>
                  <a:lnTo>
                    <a:pt x="48506" y="302"/>
                  </a:lnTo>
                  <a:lnTo>
                    <a:pt x="0" y="18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064207" y="4225711"/>
              <a:ext cx="84229" cy="238612"/>
            </a:xfrm>
            <a:custGeom>
              <a:avLst/>
              <a:gdLst/>
              <a:ahLst/>
              <a:cxnLst/>
              <a:rect l="0" t="0" r="0" b="0"/>
              <a:pathLst>
                <a:path w="84229" h="238612">
                  <a:moveTo>
                    <a:pt x="0" y="112030"/>
                  </a:moveTo>
                  <a:lnTo>
                    <a:pt x="17958" y="175457"/>
                  </a:lnTo>
                  <a:lnTo>
                    <a:pt x="36301" y="238611"/>
                  </a:lnTo>
                  <a:lnTo>
                    <a:pt x="35899" y="238531"/>
                  </a:lnTo>
                  <a:lnTo>
                    <a:pt x="34461" y="234969"/>
                  </a:lnTo>
                  <a:lnTo>
                    <a:pt x="26249" y="175441"/>
                  </a:lnTo>
                  <a:lnTo>
                    <a:pt x="13407" y="119470"/>
                  </a:lnTo>
                  <a:lnTo>
                    <a:pt x="3672" y="59197"/>
                  </a:lnTo>
                  <a:lnTo>
                    <a:pt x="1632" y="33176"/>
                  </a:lnTo>
                  <a:lnTo>
                    <a:pt x="4597" y="23196"/>
                  </a:lnTo>
                  <a:lnTo>
                    <a:pt x="10084" y="15372"/>
                  </a:lnTo>
                  <a:lnTo>
                    <a:pt x="17251" y="8987"/>
                  </a:lnTo>
                  <a:lnTo>
                    <a:pt x="37693" y="1892"/>
                  </a:lnTo>
                  <a:lnTo>
                    <a:pt x="49695" y="0"/>
                  </a:lnTo>
                  <a:lnTo>
                    <a:pt x="58866" y="1079"/>
                  </a:lnTo>
                  <a:lnTo>
                    <a:pt x="66151" y="4137"/>
                  </a:lnTo>
                  <a:lnTo>
                    <a:pt x="84228" y="17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230122" y="4272749"/>
              <a:ext cx="181526" cy="150843"/>
            </a:xfrm>
            <a:custGeom>
              <a:avLst/>
              <a:gdLst/>
              <a:ahLst/>
              <a:cxnLst/>
              <a:rect l="0" t="0" r="0" b="0"/>
              <a:pathLst>
                <a:path w="181526" h="150843">
                  <a:moveTo>
                    <a:pt x="97297" y="86049"/>
                  </a:moveTo>
                  <a:lnTo>
                    <a:pt x="102886" y="69281"/>
                  </a:lnTo>
                  <a:lnTo>
                    <a:pt x="99391" y="51690"/>
                  </a:lnTo>
                  <a:lnTo>
                    <a:pt x="84270" y="25176"/>
                  </a:lnTo>
                  <a:lnTo>
                    <a:pt x="70450" y="11031"/>
                  </a:lnTo>
                  <a:lnTo>
                    <a:pt x="52610" y="845"/>
                  </a:lnTo>
                  <a:lnTo>
                    <a:pt x="42939" y="0"/>
                  </a:lnTo>
                  <a:lnTo>
                    <a:pt x="22836" y="5301"/>
                  </a:lnTo>
                  <a:lnTo>
                    <a:pt x="14901" y="12330"/>
                  </a:lnTo>
                  <a:lnTo>
                    <a:pt x="2965" y="32618"/>
                  </a:lnTo>
                  <a:lnTo>
                    <a:pt x="0" y="57232"/>
                  </a:lnTo>
                  <a:lnTo>
                    <a:pt x="7628" y="105573"/>
                  </a:lnTo>
                  <a:lnTo>
                    <a:pt x="20010" y="124362"/>
                  </a:lnTo>
                  <a:lnTo>
                    <a:pt x="37211" y="139342"/>
                  </a:lnTo>
                  <a:lnTo>
                    <a:pt x="56554" y="149899"/>
                  </a:lnTo>
                  <a:lnTo>
                    <a:pt x="65456" y="150842"/>
                  </a:lnTo>
                  <a:lnTo>
                    <a:pt x="81586" y="145651"/>
                  </a:lnTo>
                  <a:lnTo>
                    <a:pt x="103821" y="123986"/>
                  </a:lnTo>
                  <a:lnTo>
                    <a:pt x="111895" y="102130"/>
                  </a:lnTo>
                  <a:lnTo>
                    <a:pt x="114314" y="77988"/>
                  </a:lnTo>
                  <a:lnTo>
                    <a:pt x="111489" y="55560"/>
                  </a:lnTo>
                  <a:lnTo>
                    <a:pt x="110268" y="52855"/>
                  </a:lnTo>
                  <a:lnTo>
                    <a:pt x="108911" y="62327"/>
                  </a:lnTo>
                  <a:lnTo>
                    <a:pt x="114547" y="75896"/>
                  </a:lnTo>
                  <a:lnTo>
                    <a:pt x="137229" y="103670"/>
                  </a:lnTo>
                  <a:lnTo>
                    <a:pt x="144976" y="107155"/>
                  </a:lnTo>
                  <a:lnTo>
                    <a:pt x="181525" y="107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487766" y="4219154"/>
              <a:ext cx="134452" cy="170117"/>
            </a:xfrm>
            <a:custGeom>
              <a:avLst/>
              <a:gdLst/>
              <a:ahLst/>
              <a:cxnLst/>
              <a:rect l="0" t="0" r="0" b="0"/>
              <a:pathLst>
                <a:path w="134452" h="170117">
                  <a:moveTo>
                    <a:pt x="102866" y="13301"/>
                  </a:moveTo>
                  <a:lnTo>
                    <a:pt x="91688" y="2123"/>
                  </a:lnTo>
                  <a:lnTo>
                    <a:pt x="84885" y="0"/>
                  </a:lnTo>
                  <a:lnTo>
                    <a:pt x="58544" y="2601"/>
                  </a:lnTo>
                  <a:lnTo>
                    <a:pt x="38714" y="7766"/>
                  </a:lnTo>
                  <a:lnTo>
                    <a:pt x="30852" y="13121"/>
                  </a:lnTo>
                  <a:lnTo>
                    <a:pt x="18997" y="28429"/>
                  </a:lnTo>
                  <a:lnTo>
                    <a:pt x="5746" y="56778"/>
                  </a:lnTo>
                  <a:lnTo>
                    <a:pt x="0" y="98583"/>
                  </a:lnTo>
                  <a:lnTo>
                    <a:pt x="2703" y="111100"/>
                  </a:lnTo>
                  <a:lnTo>
                    <a:pt x="15065" y="131247"/>
                  </a:lnTo>
                  <a:lnTo>
                    <a:pt x="41756" y="161332"/>
                  </a:lnTo>
                  <a:lnTo>
                    <a:pt x="52767" y="166971"/>
                  </a:lnTo>
                  <a:lnTo>
                    <a:pt x="77480" y="170116"/>
                  </a:lnTo>
                  <a:lnTo>
                    <a:pt x="100942" y="164496"/>
                  </a:lnTo>
                  <a:lnTo>
                    <a:pt x="134451" y="15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653803" y="4021886"/>
              <a:ext cx="84229" cy="326384"/>
            </a:xfrm>
            <a:custGeom>
              <a:avLst/>
              <a:gdLst/>
              <a:ahLst/>
              <a:cxnLst/>
              <a:rect l="0" t="0" r="0" b="0"/>
              <a:pathLst>
                <a:path w="84229" h="326384">
                  <a:moveTo>
                    <a:pt x="0" y="0"/>
                  </a:moveTo>
                  <a:lnTo>
                    <a:pt x="16788" y="62280"/>
                  </a:lnTo>
                  <a:lnTo>
                    <a:pt x="26084" y="124607"/>
                  </a:lnTo>
                  <a:lnTo>
                    <a:pt x="38904" y="184924"/>
                  </a:lnTo>
                  <a:lnTo>
                    <a:pt x="55821" y="246925"/>
                  </a:lnTo>
                  <a:lnTo>
                    <a:pt x="78580" y="308294"/>
                  </a:lnTo>
                  <a:lnTo>
                    <a:pt x="842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622217" y="4127171"/>
              <a:ext cx="178986" cy="73700"/>
            </a:xfrm>
            <a:custGeom>
              <a:avLst/>
              <a:gdLst/>
              <a:ahLst/>
              <a:cxnLst/>
              <a:rect l="0" t="0" r="0" b="0"/>
              <a:pathLst>
                <a:path w="178986" h="73700">
                  <a:moveTo>
                    <a:pt x="178985" y="0"/>
                  </a:moveTo>
                  <a:lnTo>
                    <a:pt x="173395" y="16767"/>
                  </a:lnTo>
                  <a:lnTo>
                    <a:pt x="167070" y="21707"/>
                  </a:lnTo>
                  <a:lnTo>
                    <a:pt x="147563" y="27195"/>
                  </a:lnTo>
                  <a:lnTo>
                    <a:pt x="86445" y="34126"/>
                  </a:lnTo>
                  <a:lnTo>
                    <a:pt x="33047" y="5063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895958" y="4221927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8334" y="37478"/>
                  </a:lnTo>
                  <a:lnTo>
                    <a:pt x="18646" y="9414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917015" y="410611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003831" y="4210749"/>
              <a:ext cx="158441" cy="161147"/>
            </a:xfrm>
            <a:custGeom>
              <a:avLst/>
              <a:gdLst/>
              <a:ahLst/>
              <a:cxnLst/>
              <a:rect l="0" t="0" r="0" b="0"/>
              <a:pathLst>
                <a:path w="158441" h="161147">
                  <a:moveTo>
                    <a:pt x="50055" y="11178"/>
                  </a:moveTo>
                  <a:lnTo>
                    <a:pt x="38876" y="0"/>
                  </a:lnTo>
                  <a:lnTo>
                    <a:pt x="33244" y="216"/>
                  </a:lnTo>
                  <a:lnTo>
                    <a:pt x="20747" y="9816"/>
                  </a:lnTo>
                  <a:lnTo>
                    <a:pt x="6146" y="40540"/>
                  </a:lnTo>
                  <a:lnTo>
                    <a:pt x="0" y="79280"/>
                  </a:lnTo>
                  <a:lnTo>
                    <a:pt x="4802" y="100327"/>
                  </a:lnTo>
                  <a:lnTo>
                    <a:pt x="26948" y="138492"/>
                  </a:lnTo>
                  <a:lnTo>
                    <a:pt x="43294" y="152770"/>
                  </a:lnTo>
                  <a:lnTo>
                    <a:pt x="52567" y="158215"/>
                  </a:lnTo>
                  <a:lnTo>
                    <a:pt x="72228" y="161146"/>
                  </a:lnTo>
                  <a:lnTo>
                    <a:pt x="113446" y="153495"/>
                  </a:lnTo>
                  <a:lnTo>
                    <a:pt x="131261" y="141110"/>
                  </a:lnTo>
                  <a:lnTo>
                    <a:pt x="145808" y="123908"/>
                  </a:lnTo>
                  <a:lnTo>
                    <a:pt x="156173" y="104564"/>
                  </a:lnTo>
                  <a:lnTo>
                    <a:pt x="158440" y="84268"/>
                  </a:lnTo>
                  <a:lnTo>
                    <a:pt x="154378" y="63550"/>
                  </a:lnTo>
                  <a:lnTo>
                    <a:pt x="144774" y="42643"/>
                  </a:lnTo>
                  <a:lnTo>
                    <a:pt x="129587" y="27892"/>
                  </a:lnTo>
                  <a:lnTo>
                    <a:pt x="102697" y="11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201285" y="4206228"/>
              <a:ext cx="210571" cy="184156"/>
            </a:xfrm>
            <a:custGeom>
              <a:avLst/>
              <a:gdLst/>
              <a:ahLst/>
              <a:cxnLst/>
              <a:rect l="0" t="0" r="0" b="0"/>
              <a:pathLst>
                <a:path w="210571" h="184156">
                  <a:moveTo>
                    <a:pt x="0" y="120984"/>
                  </a:moveTo>
                  <a:lnTo>
                    <a:pt x="11178" y="132163"/>
                  </a:lnTo>
                  <a:lnTo>
                    <a:pt x="16666" y="150128"/>
                  </a:lnTo>
                  <a:lnTo>
                    <a:pt x="18129" y="161471"/>
                  </a:lnTo>
                  <a:lnTo>
                    <a:pt x="20275" y="164353"/>
                  </a:lnTo>
                  <a:lnTo>
                    <a:pt x="22876" y="161595"/>
                  </a:lnTo>
                  <a:lnTo>
                    <a:pt x="27714" y="146052"/>
                  </a:lnTo>
                  <a:lnTo>
                    <a:pt x="31076" y="84569"/>
                  </a:lnTo>
                  <a:lnTo>
                    <a:pt x="33824" y="31816"/>
                  </a:lnTo>
                  <a:lnTo>
                    <a:pt x="42719" y="12724"/>
                  </a:lnTo>
                  <a:lnTo>
                    <a:pt x="50706" y="6697"/>
                  </a:lnTo>
                  <a:lnTo>
                    <a:pt x="72058" y="0"/>
                  </a:lnTo>
                  <a:lnTo>
                    <a:pt x="94027" y="3263"/>
                  </a:lnTo>
                  <a:lnTo>
                    <a:pt x="115489" y="13681"/>
                  </a:lnTo>
                  <a:lnTo>
                    <a:pt x="154744" y="48966"/>
                  </a:lnTo>
                  <a:lnTo>
                    <a:pt x="185374" y="89731"/>
                  </a:lnTo>
                  <a:lnTo>
                    <a:pt x="193523" y="116843"/>
                  </a:lnTo>
                  <a:lnTo>
                    <a:pt x="201230" y="155632"/>
                  </a:lnTo>
                  <a:lnTo>
                    <a:pt x="210570" y="184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3" name="Freeform 162"/>
          <p:cNvSpPr/>
          <p:nvPr/>
        </p:nvSpPr>
        <p:spPr>
          <a:xfrm>
            <a:off x="2295212" y="1819013"/>
            <a:ext cx="588317" cy="191931"/>
          </a:xfrm>
          <a:custGeom>
            <a:avLst/>
            <a:gdLst/>
            <a:ahLst/>
            <a:cxnLst/>
            <a:rect l="0" t="0" r="0" b="0"/>
            <a:pathLst>
              <a:path w="588317" h="191931">
                <a:moveTo>
                  <a:pt x="0" y="181401"/>
                </a:moveTo>
                <a:lnTo>
                  <a:pt x="5589" y="164633"/>
                </a:lnTo>
                <a:lnTo>
                  <a:pt x="17692" y="153282"/>
                </a:lnTo>
                <a:lnTo>
                  <a:pt x="37109" y="144337"/>
                </a:lnTo>
                <a:lnTo>
                  <a:pt x="97234" y="132183"/>
                </a:lnTo>
                <a:lnTo>
                  <a:pt x="159847" y="129435"/>
                </a:lnTo>
                <a:lnTo>
                  <a:pt x="208669" y="128959"/>
                </a:lnTo>
                <a:lnTo>
                  <a:pt x="269163" y="128798"/>
                </a:lnTo>
                <a:lnTo>
                  <a:pt x="326172" y="125647"/>
                </a:lnTo>
                <a:lnTo>
                  <a:pt x="382494" y="119695"/>
                </a:lnTo>
                <a:lnTo>
                  <a:pt x="444387" y="110090"/>
                </a:lnTo>
                <a:lnTo>
                  <a:pt x="498781" y="108173"/>
                </a:lnTo>
                <a:lnTo>
                  <a:pt x="553417" y="106625"/>
                </a:lnTo>
                <a:lnTo>
                  <a:pt x="577026" y="102154"/>
                </a:lnTo>
                <a:lnTo>
                  <a:pt x="582385" y="98154"/>
                </a:lnTo>
                <a:lnTo>
                  <a:pt x="583619" y="93148"/>
                </a:lnTo>
                <a:lnTo>
                  <a:pt x="582102" y="87471"/>
                </a:lnTo>
                <a:lnTo>
                  <a:pt x="568788" y="68302"/>
                </a:lnTo>
                <a:lnTo>
                  <a:pt x="527687" y="42034"/>
                </a:lnTo>
                <a:lnTo>
                  <a:pt x="473949" y="14970"/>
                </a:lnTo>
                <a:lnTo>
                  <a:pt x="442246" y="547"/>
                </a:lnTo>
                <a:lnTo>
                  <a:pt x="438720" y="0"/>
                </a:lnTo>
                <a:lnTo>
                  <a:pt x="439879" y="1976"/>
                </a:lnTo>
                <a:lnTo>
                  <a:pt x="477623" y="31768"/>
                </a:lnTo>
                <a:lnTo>
                  <a:pt x="537291" y="61102"/>
                </a:lnTo>
                <a:lnTo>
                  <a:pt x="579134" y="92778"/>
                </a:lnTo>
                <a:lnTo>
                  <a:pt x="584961" y="101262"/>
                </a:lnTo>
                <a:lnTo>
                  <a:pt x="588316" y="120047"/>
                </a:lnTo>
                <a:lnTo>
                  <a:pt x="582788" y="136975"/>
                </a:lnTo>
                <a:lnTo>
                  <a:pt x="578038" y="144765"/>
                </a:lnTo>
                <a:lnTo>
                  <a:pt x="563402" y="156540"/>
                </a:lnTo>
                <a:lnTo>
                  <a:pt x="535431" y="175984"/>
                </a:lnTo>
                <a:lnTo>
                  <a:pt x="525410" y="184809"/>
                </a:lnTo>
                <a:lnTo>
                  <a:pt x="516390" y="189522"/>
                </a:lnTo>
                <a:lnTo>
                  <a:pt x="484311" y="1919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2263626" y="2997036"/>
            <a:ext cx="516204" cy="245742"/>
          </a:xfrm>
          <a:custGeom>
            <a:avLst/>
            <a:gdLst/>
            <a:ahLst/>
            <a:cxnLst/>
            <a:rect l="0" t="0" r="0" b="0"/>
            <a:pathLst>
              <a:path w="516204" h="245742">
                <a:moveTo>
                  <a:pt x="0" y="193098"/>
                </a:moveTo>
                <a:lnTo>
                  <a:pt x="0" y="170742"/>
                </a:lnTo>
                <a:lnTo>
                  <a:pt x="3510" y="165326"/>
                </a:lnTo>
                <a:lnTo>
                  <a:pt x="9359" y="162885"/>
                </a:lnTo>
                <a:lnTo>
                  <a:pt x="62281" y="160524"/>
                </a:lnTo>
                <a:lnTo>
                  <a:pt x="124608" y="146882"/>
                </a:lnTo>
                <a:lnTo>
                  <a:pt x="177689" y="141726"/>
                </a:lnTo>
                <a:lnTo>
                  <a:pt x="240167" y="140707"/>
                </a:lnTo>
                <a:lnTo>
                  <a:pt x="297915" y="140506"/>
                </a:lnTo>
                <a:lnTo>
                  <a:pt x="348317" y="133230"/>
                </a:lnTo>
                <a:lnTo>
                  <a:pt x="409052" y="127460"/>
                </a:lnTo>
                <a:lnTo>
                  <a:pt x="466456" y="120991"/>
                </a:lnTo>
                <a:lnTo>
                  <a:pt x="503197" y="114282"/>
                </a:lnTo>
                <a:lnTo>
                  <a:pt x="507431" y="111308"/>
                </a:lnTo>
                <a:lnTo>
                  <a:pt x="506743" y="108156"/>
                </a:lnTo>
                <a:lnTo>
                  <a:pt x="449368" y="55935"/>
                </a:lnTo>
                <a:lnTo>
                  <a:pt x="392380" y="22422"/>
                </a:lnTo>
                <a:lnTo>
                  <a:pt x="366215" y="6047"/>
                </a:lnTo>
                <a:lnTo>
                  <a:pt x="353446" y="0"/>
                </a:lnTo>
                <a:lnTo>
                  <a:pt x="354954" y="25"/>
                </a:lnTo>
                <a:lnTo>
                  <a:pt x="365988" y="4343"/>
                </a:lnTo>
                <a:lnTo>
                  <a:pt x="423805" y="46154"/>
                </a:lnTo>
                <a:lnTo>
                  <a:pt x="485931" y="89270"/>
                </a:lnTo>
                <a:lnTo>
                  <a:pt x="510787" y="106832"/>
                </a:lnTo>
                <a:lnTo>
                  <a:pt x="514830" y="114531"/>
                </a:lnTo>
                <a:lnTo>
                  <a:pt x="516203" y="132443"/>
                </a:lnTo>
                <a:lnTo>
                  <a:pt x="509794" y="148983"/>
                </a:lnTo>
                <a:lnTo>
                  <a:pt x="459507" y="207058"/>
                </a:lnTo>
                <a:lnTo>
                  <a:pt x="410612" y="245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5" name="Group 174"/>
          <p:cNvGrpSpPr/>
          <p:nvPr/>
        </p:nvGrpSpPr>
        <p:grpSpPr>
          <a:xfrm>
            <a:off x="5843316" y="4735361"/>
            <a:ext cx="1368706" cy="933516"/>
            <a:chOff x="5843316" y="4735361"/>
            <a:chExt cx="1368706" cy="933516"/>
          </a:xfrm>
        </p:grpSpPr>
        <p:sp>
          <p:nvSpPr>
            <p:cNvPr id="165" name="Freeform 164"/>
            <p:cNvSpPr/>
            <p:nvPr/>
          </p:nvSpPr>
          <p:spPr>
            <a:xfrm>
              <a:off x="5999291" y="4735361"/>
              <a:ext cx="212523" cy="413859"/>
            </a:xfrm>
            <a:custGeom>
              <a:avLst/>
              <a:gdLst/>
              <a:ahLst/>
              <a:cxnLst/>
              <a:rect l="0" t="0" r="0" b="0"/>
              <a:pathLst>
                <a:path w="212523" h="413859">
                  <a:moveTo>
                    <a:pt x="54595" y="65633"/>
                  </a:moveTo>
                  <a:lnTo>
                    <a:pt x="45019" y="104151"/>
                  </a:lnTo>
                  <a:lnTo>
                    <a:pt x="34351" y="122137"/>
                  </a:lnTo>
                  <a:lnTo>
                    <a:pt x="30570" y="123190"/>
                  </a:lnTo>
                  <a:lnTo>
                    <a:pt x="28050" y="119212"/>
                  </a:lnTo>
                  <a:lnTo>
                    <a:pt x="26369" y="111881"/>
                  </a:lnTo>
                  <a:lnTo>
                    <a:pt x="29594" y="84795"/>
                  </a:lnTo>
                  <a:lnTo>
                    <a:pt x="43548" y="54543"/>
                  </a:lnTo>
                  <a:lnTo>
                    <a:pt x="68089" y="23353"/>
                  </a:lnTo>
                  <a:lnTo>
                    <a:pt x="97588" y="3063"/>
                  </a:lnTo>
                  <a:lnTo>
                    <a:pt x="118156" y="0"/>
                  </a:lnTo>
                  <a:lnTo>
                    <a:pt x="137827" y="3708"/>
                  </a:lnTo>
                  <a:lnTo>
                    <a:pt x="154368" y="13154"/>
                  </a:lnTo>
                  <a:lnTo>
                    <a:pt x="166399" y="31391"/>
                  </a:lnTo>
                  <a:lnTo>
                    <a:pt x="186258" y="94746"/>
                  </a:lnTo>
                  <a:lnTo>
                    <a:pt x="190436" y="150066"/>
                  </a:lnTo>
                  <a:lnTo>
                    <a:pt x="185673" y="211643"/>
                  </a:lnTo>
                  <a:lnTo>
                    <a:pt x="172297" y="271726"/>
                  </a:lnTo>
                  <a:lnTo>
                    <a:pt x="148338" y="322416"/>
                  </a:lnTo>
                  <a:lnTo>
                    <a:pt x="107149" y="381848"/>
                  </a:lnTo>
                  <a:lnTo>
                    <a:pt x="100159" y="392257"/>
                  </a:lnTo>
                  <a:lnTo>
                    <a:pt x="79915" y="406941"/>
                  </a:lnTo>
                  <a:lnTo>
                    <a:pt x="67965" y="412495"/>
                  </a:lnTo>
                  <a:lnTo>
                    <a:pt x="57659" y="413858"/>
                  </a:lnTo>
                  <a:lnTo>
                    <a:pt x="39969" y="409133"/>
                  </a:lnTo>
                  <a:lnTo>
                    <a:pt x="16856" y="393319"/>
                  </a:lnTo>
                  <a:lnTo>
                    <a:pt x="779" y="368226"/>
                  </a:lnTo>
                  <a:lnTo>
                    <a:pt x="0" y="358609"/>
                  </a:lnTo>
                  <a:lnTo>
                    <a:pt x="5374" y="338564"/>
                  </a:lnTo>
                  <a:lnTo>
                    <a:pt x="21553" y="307549"/>
                  </a:lnTo>
                  <a:lnTo>
                    <a:pt x="37570" y="292865"/>
                  </a:lnTo>
                  <a:lnTo>
                    <a:pt x="57557" y="283609"/>
                  </a:lnTo>
                  <a:lnTo>
                    <a:pt x="93947" y="279567"/>
                  </a:lnTo>
                  <a:lnTo>
                    <a:pt x="128646" y="286429"/>
                  </a:lnTo>
                  <a:lnTo>
                    <a:pt x="189894" y="315692"/>
                  </a:lnTo>
                  <a:lnTo>
                    <a:pt x="212522" y="328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843316" y="5239528"/>
              <a:ext cx="452726" cy="14012"/>
            </a:xfrm>
            <a:custGeom>
              <a:avLst/>
              <a:gdLst/>
              <a:ahLst/>
              <a:cxnLst/>
              <a:rect l="0" t="0" r="0" b="0"/>
              <a:pathLst>
                <a:path w="452726" h="14012">
                  <a:moveTo>
                    <a:pt x="452725" y="3663"/>
                  </a:moveTo>
                  <a:lnTo>
                    <a:pt x="435957" y="9253"/>
                  </a:lnTo>
                  <a:lnTo>
                    <a:pt x="377279" y="5208"/>
                  </a:lnTo>
                  <a:lnTo>
                    <a:pt x="316940" y="9558"/>
                  </a:lnTo>
                  <a:lnTo>
                    <a:pt x="257101" y="13276"/>
                  </a:lnTo>
                  <a:lnTo>
                    <a:pt x="200220" y="14011"/>
                  </a:lnTo>
                  <a:lnTo>
                    <a:pt x="143925" y="8567"/>
                  </a:lnTo>
                  <a:lnTo>
                    <a:pt x="87745" y="5802"/>
                  </a:lnTo>
                  <a:lnTo>
                    <a:pt x="47965" y="8846"/>
                  </a:lnTo>
                  <a:lnTo>
                    <a:pt x="21491" y="0"/>
                  </a:lnTo>
                  <a:lnTo>
                    <a:pt x="0" y="3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17015" y="5354366"/>
              <a:ext cx="234777" cy="314511"/>
            </a:xfrm>
            <a:custGeom>
              <a:avLst/>
              <a:gdLst/>
              <a:ahLst/>
              <a:cxnLst/>
              <a:rect l="0" t="0" r="0" b="0"/>
              <a:pathLst>
                <a:path w="234777" h="314511">
                  <a:moveTo>
                    <a:pt x="189513" y="36224"/>
                  </a:moveTo>
                  <a:lnTo>
                    <a:pt x="183925" y="19457"/>
                  </a:lnTo>
                  <a:lnTo>
                    <a:pt x="177599" y="14517"/>
                  </a:lnTo>
                  <a:lnTo>
                    <a:pt x="158092" y="9029"/>
                  </a:lnTo>
                  <a:lnTo>
                    <a:pt x="107441" y="4336"/>
                  </a:lnTo>
                  <a:lnTo>
                    <a:pt x="68619" y="0"/>
                  </a:lnTo>
                  <a:lnTo>
                    <a:pt x="49605" y="6866"/>
                  </a:lnTo>
                  <a:lnTo>
                    <a:pt x="43598" y="14313"/>
                  </a:lnTo>
                  <a:lnTo>
                    <a:pt x="36925" y="35065"/>
                  </a:lnTo>
                  <a:lnTo>
                    <a:pt x="40622" y="94953"/>
                  </a:lnTo>
                  <a:lnTo>
                    <a:pt x="41119" y="110472"/>
                  </a:lnTo>
                  <a:lnTo>
                    <a:pt x="43791" y="118478"/>
                  </a:lnTo>
                  <a:lnTo>
                    <a:pt x="47911" y="121476"/>
                  </a:lnTo>
                  <a:lnTo>
                    <a:pt x="76924" y="115066"/>
                  </a:lnTo>
                  <a:lnTo>
                    <a:pt x="116451" y="104874"/>
                  </a:lnTo>
                  <a:lnTo>
                    <a:pt x="137153" y="106900"/>
                  </a:lnTo>
                  <a:lnTo>
                    <a:pt x="154934" y="114819"/>
                  </a:lnTo>
                  <a:lnTo>
                    <a:pt x="208113" y="147254"/>
                  </a:lnTo>
                  <a:lnTo>
                    <a:pt x="222346" y="166290"/>
                  </a:lnTo>
                  <a:lnTo>
                    <a:pt x="232572" y="190347"/>
                  </a:lnTo>
                  <a:lnTo>
                    <a:pt x="234776" y="213518"/>
                  </a:lnTo>
                  <a:lnTo>
                    <a:pt x="230688" y="234345"/>
                  </a:lnTo>
                  <a:lnTo>
                    <a:pt x="215231" y="259223"/>
                  </a:lnTo>
                  <a:lnTo>
                    <a:pt x="194664" y="280243"/>
                  </a:lnTo>
                  <a:lnTo>
                    <a:pt x="146691" y="302267"/>
                  </a:lnTo>
                  <a:lnTo>
                    <a:pt x="97910" y="314510"/>
                  </a:lnTo>
                  <a:lnTo>
                    <a:pt x="53265" y="308090"/>
                  </a:lnTo>
                  <a:lnTo>
                    <a:pt x="0" y="288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527669" y="5190549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4939" y="16767"/>
                  </a:lnTo>
                  <a:lnTo>
                    <a:pt x="8983" y="75445"/>
                  </a:lnTo>
                  <a:lnTo>
                    <a:pt x="10223" y="130196"/>
                  </a:lnTo>
                  <a:lnTo>
                    <a:pt x="7273" y="1456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453969" y="5283703"/>
              <a:ext cx="147400" cy="22660"/>
            </a:xfrm>
            <a:custGeom>
              <a:avLst/>
              <a:gdLst/>
              <a:ahLst/>
              <a:cxnLst/>
              <a:rect l="0" t="0" r="0" b="0"/>
              <a:pathLst>
                <a:path w="147400" h="22660">
                  <a:moveTo>
                    <a:pt x="147399" y="12131"/>
                  </a:moveTo>
                  <a:lnTo>
                    <a:pt x="136220" y="953"/>
                  </a:lnTo>
                  <a:lnTo>
                    <a:pt x="128248" y="0"/>
                  </a:lnTo>
                  <a:lnTo>
                    <a:pt x="68592" y="15660"/>
                  </a:lnTo>
                  <a:lnTo>
                    <a:pt x="12268" y="21738"/>
                  </a:lnTo>
                  <a:lnTo>
                    <a:pt x="0" y="22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728011" y="4879633"/>
              <a:ext cx="163693" cy="289860"/>
            </a:xfrm>
            <a:custGeom>
              <a:avLst/>
              <a:gdLst/>
              <a:ahLst/>
              <a:cxnLst/>
              <a:rect l="0" t="0" r="0" b="0"/>
              <a:pathLst>
                <a:path w="163693" h="289860">
                  <a:moveTo>
                    <a:pt x="147098" y="5590"/>
                  </a:moveTo>
                  <a:lnTo>
                    <a:pt x="130330" y="0"/>
                  </a:lnTo>
                  <a:lnTo>
                    <a:pt x="112739" y="376"/>
                  </a:lnTo>
                  <a:lnTo>
                    <a:pt x="55269" y="6073"/>
                  </a:lnTo>
                  <a:lnTo>
                    <a:pt x="32585" y="10874"/>
                  </a:lnTo>
                  <a:lnTo>
                    <a:pt x="23962" y="16131"/>
                  </a:lnTo>
                  <a:lnTo>
                    <a:pt x="11262" y="31331"/>
                  </a:lnTo>
                  <a:lnTo>
                    <a:pt x="4839" y="52905"/>
                  </a:lnTo>
                  <a:lnTo>
                    <a:pt x="714" y="104883"/>
                  </a:lnTo>
                  <a:lnTo>
                    <a:pt x="0" y="146274"/>
                  </a:lnTo>
                  <a:lnTo>
                    <a:pt x="2239" y="153191"/>
                  </a:lnTo>
                  <a:lnTo>
                    <a:pt x="6072" y="155463"/>
                  </a:lnTo>
                  <a:lnTo>
                    <a:pt x="10966" y="154639"/>
                  </a:lnTo>
                  <a:lnTo>
                    <a:pt x="44039" y="140013"/>
                  </a:lnTo>
                  <a:lnTo>
                    <a:pt x="100338" y="141907"/>
                  </a:lnTo>
                  <a:lnTo>
                    <a:pt x="120856" y="148453"/>
                  </a:lnTo>
                  <a:lnTo>
                    <a:pt x="153093" y="171720"/>
                  </a:lnTo>
                  <a:lnTo>
                    <a:pt x="161460" y="191339"/>
                  </a:lnTo>
                  <a:lnTo>
                    <a:pt x="163692" y="203122"/>
                  </a:lnTo>
                  <a:lnTo>
                    <a:pt x="162840" y="213317"/>
                  </a:lnTo>
                  <a:lnTo>
                    <a:pt x="155654" y="230884"/>
                  </a:lnTo>
                  <a:lnTo>
                    <a:pt x="138454" y="253928"/>
                  </a:lnTo>
                  <a:lnTo>
                    <a:pt x="112951" y="269984"/>
                  </a:lnTo>
                  <a:lnTo>
                    <a:pt x="71722" y="284720"/>
                  </a:lnTo>
                  <a:lnTo>
                    <a:pt x="10227" y="289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632953" y="5222134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7238" y="0"/>
                  </a:lnTo>
                  <a:lnTo>
                    <a:pt x="201894" y="6066"/>
                  </a:lnTo>
                  <a:lnTo>
                    <a:pt x="142090" y="4665"/>
                  </a:lnTo>
                  <a:lnTo>
                    <a:pt x="90198" y="9371"/>
                  </a:lnTo>
                  <a:lnTo>
                    <a:pt x="32371" y="187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717181" y="5331850"/>
              <a:ext cx="168457" cy="212909"/>
            </a:xfrm>
            <a:custGeom>
              <a:avLst/>
              <a:gdLst/>
              <a:ahLst/>
              <a:cxnLst/>
              <a:rect l="0" t="0" r="0" b="0"/>
              <a:pathLst>
                <a:path w="168457" h="212909">
                  <a:moveTo>
                    <a:pt x="168456" y="27155"/>
                  </a:moveTo>
                  <a:lnTo>
                    <a:pt x="162867" y="10387"/>
                  </a:lnTo>
                  <a:lnTo>
                    <a:pt x="157711" y="6618"/>
                  </a:lnTo>
                  <a:lnTo>
                    <a:pt x="150764" y="5275"/>
                  </a:lnTo>
                  <a:lnTo>
                    <a:pt x="97106" y="4819"/>
                  </a:lnTo>
                  <a:lnTo>
                    <a:pt x="63867" y="0"/>
                  </a:lnTo>
                  <a:lnTo>
                    <a:pt x="42423" y="2608"/>
                  </a:lnTo>
                  <a:lnTo>
                    <a:pt x="34131" y="7280"/>
                  </a:lnTo>
                  <a:lnTo>
                    <a:pt x="21799" y="21831"/>
                  </a:lnTo>
                  <a:lnTo>
                    <a:pt x="19212" y="30625"/>
                  </a:lnTo>
                  <a:lnTo>
                    <a:pt x="20582" y="85843"/>
                  </a:lnTo>
                  <a:lnTo>
                    <a:pt x="25420" y="93187"/>
                  </a:lnTo>
                  <a:lnTo>
                    <a:pt x="33324" y="96912"/>
                  </a:lnTo>
                  <a:lnTo>
                    <a:pt x="53416" y="97932"/>
                  </a:lnTo>
                  <a:lnTo>
                    <a:pt x="84458" y="94269"/>
                  </a:lnTo>
                  <a:lnTo>
                    <a:pt x="105387" y="97148"/>
                  </a:lnTo>
                  <a:lnTo>
                    <a:pt x="123268" y="105446"/>
                  </a:lnTo>
                  <a:lnTo>
                    <a:pt x="139014" y="118103"/>
                  </a:lnTo>
                  <a:lnTo>
                    <a:pt x="153811" y="135427"/>
                  </a:lnTo>
                  <a:lnTo>
                    <a:pt x="157523" y="144959"/>
                  </a:lnTo>
                  <a:lnTo>
                    <a:pt x="158527" y="164910"/>
                  </a:lnTo>
                  <a:lnTo>
                    <a:pt x="154818" y="172804"/>
                  </a:lnTo>
                  <a:lnTo>
                    <a:pt x="141338" y="184695"/>
                  </a:lnTo>
                  <a:lnTo>
                    <a:pt x="95682" y="207926"/>
                  </a:lnTo>
                  <a:lnTo>
                    <a:pt x="56556" y="212908"/>
                  </a:lnTo>
                  <a:lnTo>
                    <a:pt x="24557" y="207495"/>
                  </a:lnTo>
                  <a:lnTo>
                    <a:pt x="0" y="195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054093" y="5232663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18890" y="15641"/>
                  </a:lnTo>
                  <a:lnTo>
                    <a:pt x="61347" y="456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106735" y="5359005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21057"/>
                  </a:moveTo>
                  <a:lnTo>
                    <a:pt x="99697" y="4289"/>
                  </a:lnTo>
                  <a:lnTo>
                    <a:pt x="94540" y="1690"/>
                  </a:lnTo>
                  <a:lnTo>
                    <a:pt x="87594" y="2296"/>
                  </a:lnTo>
                  <a:lnTo>
                    <a:pt x="45639" y="14491"/>
                  </a:lnTo>
                  <a:lnTo>
                    <a:pt x="35105" y="143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7496290" y="4737823"/>
            <a:ext cx="389556" cy="807975"/>
            <a:chOff x="7496290" y="4737823"/>
            <a:chExt cx="389556" cy="807975"/>
          </a:xfrm>
        </p:grpSpPr>
        <p:sp>
          <p:nvSpPr>
            <p:cNvPr id="176" name="Freeform 175"/>
            <p:cNvSpPr/>
            <p:nvPr/>
          </p:nvSpPr>
          <p:spPr>
            <a:xfrm>
              <a:off x="7643689" y="4737823"/>
              <a:ext cx="177134" cy="326385"/>
            </a:xfrm>
            <a:custGeom>
              <a:avLst/>
              <a:gdLst/>
              <a:ahLst/>
              <a:cxnLst/>
              <a:rect l="0" t="0" r="0" b="0"/>
              <a:pathLst>
                <a:path w="177134" h="326385">
                  <a:moveTo>
                    <a:pt x="0" y="0"/>
                  </a:moveTo>
                  <a:lnTo>
                    <a:pt x="5589" y="16768"/>
                  </a:lnTo>
                  <a:lnTo>
                    <a:pt x="17692" y="28120"/>
                  </a:lnTo>
                  <a:lnTo>
                    <a:pt x="25833" y="32785"/>
                  </a:lnTo>
                  <a:lnTo>
                    <a:pt x="44237" y="34848"/>
                  </a:lnTo>
                  <a:lnTo>
                    <a:pt x="103441" y="32016"/>
                  </a:lnTo>
                  <a:lnTo>
                    <a:pt x="166596" y="26053"/>
                  </a:lnTo>
                  <a:lnTo>
                    <a:pt x="173065" y="27898"/>
                  </a:lnTo>
                  <a:lnTo>
                    <a:pt x="176208" y="32636"/>
                  </a:lnTo>
                  <a:lnTo>
                    <a:pt x="177133" y="39305"/>
                  </a:lnTo>
                  <a:lnTo>
                    <a:pt x="158954" y="101911"/>
                  </a:lnTo>
                  <a:lnTo>
                    <a:pt x="132110" y="158654"/>
                  </a:lnTo>
                  <a:lnTo>
                    <a:pt x="105038" y="211407"/>
                  </a:lnTo>
                  <a:lnTo>
                    <a:pt x="71327" y="265229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496290" y="5053679"/>
              <a:ext cx="389556" cy="36749"/>
            </a:xfrm>
            <a:custGeom>
              <a:avLst/>
              <a:gdLst/>
              <a:ahLst/>
              <a:cxnLst/>
              <a:rect l="0" t="0" r="0" b="0"/>
              <a:pathLst>
                <a:path w="389556" h="36749">
                  <a:moveTo>
                    <a:pt x="389555" y="0"/>
                  </a:moveTo>
                  <a:lnTo>
                    <a:pt x="383965" y="16767"/>
                  </a:lnTo>
                  <a:lnTo>
                    <a:pt x="377639" y="21706"/>
                  </a:lnTo>
                  <a:lnTo>
                    <a:pt x="358132" y="27194"/>
                  </a:lnTo>
                  <a:lnTo>
                    <a:pt x="299076" y="30718"/>
                  </a:lnTo>
                  <a:lnTo>
                    <a:pt x="249532" y="32498"/>
                  </a:lnTo>
                  <a:lnTo>
                    <a:pt x="187158" y="36748"/>
                  </a:lnTo>
                  <a:lnTo>
                    <a:pt x="124447" y="32605"/>
                  </a:lnTo>
                  <a:lnTo>
                    <a:pt x="67000" y="30617"/>
                  </a:lnTo>
                  <a:lnTo>
                    <a:pt x="19950" y="2329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534681" y="5211606"/>
              <a:ext cx="232067" cy="334192"/>
            </a:xfrm>
            <a:custGeom>
              <a:avLst/>
              <a:gdLst/>
              <a:ahLst/>
              <a:cxnLst/>
              <a:rect l="0" t="0" r="0" b="0"/>
              <a:pathLst>
                <a:path w="232067" h="334192">
                  <a:moveTo>
                    <a:pt x="214293" y="0"/>
                  </a:moveTo>
                  <a:lnTo>
                    <a:pt x="196312" y="15641"/>
                  </a:lnTo>
                  <a:lnTo>
                    <a:pt x="179395" y="23719"/>
                  </a:lnTo>
                  <a:lnTo>
                    <a:pt x="157058" y="24970"/>
                  </a:lnTo>
                  <a:lnTo>
                    <a:pt x="104591" y="21830"/>
                  </a:lnTo>
                  <a:lnTo>
                    <a:pt x="49167" y="13974"/>
                  </a:lnTo>
                  <a:lnTo>
                    <a:pt x="21191" y="12060"/>
                  </a:lnTo>
                  <a:lnTo>
                    <a:pt x="11859" y="16229"/>
                  </a:lnTo>
                  <a:lnTo>
                    <a:pt x="5637" y="23687"/>
                  </a:lnTo>
                  <a:lnTo>
                    <a:pt x="1490" y="33339"/>
                  </a:lnTo>
                  <a:lnTo>
                    <a:pt x="0" y="53422"/>
                  </a:lnTo>
                  <a:lnTo>
                    <a:pt x="14849" y="115882"/>
                  </a:lnTo>
                  <a:lnTo>
                    <a:pt x="21837" y="150539"/>
                  </a:lnTo>
                  <a:lnTo>
                    <a:pt x="22818" y="163530"/>
                  </a:lnTo>
                  <a:lnTo>
                    <a:pt x="25812" y="169851"/>
                  </a:lnTo>
                  <a:lnTo>
                    <a:pt x="30147" y="171726"/>
                  </a:lnTo>
                  <a:lnTo>
                    <a:pt x="35377" y="170636"/>
                  </a:lnTo>
                  <a:lnTo>
                    <a:pt x="47427" y="160066"/>
                  </a:lnTo>
                  <a:lnTo>
                    <a:pt x="61752" y="146010"/>
                  </a:lnTo>
                  <a:lnTo>
                    <a:pt x="79817" y="135863"/>
                  </a:lnTo>
                  <a:lnTo>
                    <a:pt x="115307" y="129162"/>
                  </a:lnTo>
                  <a:lnTo>
                    <a:pt x="135595" y="133835"/>
                  </a:lnTo>
                  <a:lnTo>
                    <a:pt x="193721" y="169114"/>
                  </a:lnTo>
                  <a:lnTo>
                    <a:pt x="212169" y="183956"/>
                  </a:lnTo>
                  <a:lnTo>
                    <a:pt x="224267" y="202251"/>
                  </a:lnTo>
                  <a:lnTo>
                    <a:pt x="232066" y="237871"/>
                  </a:lnTo>
                  <a:lnTo>
                    <a:pt x="227651" y="261308"/>
                  </a:lnTo>
                  <a:lnTo>
                    <a:pt x="216721" y="282253"/>
                  </a:lnTo>
                  <a:lnTo>
                    <a:pt x="200163" y="299361"/>
                  </a:lnTo>
                  <a:lnTo>
                    <a:pt x="160939" y="321002"/>
                  </a:lnTo>
                  <a:lnTo>
                    <a:pt x="128684" y="331678"/>
                  </a:lnTo>
                  <a:lnTo>
                    <a:pt x="90011" y="334191"/>
                  </a:lnTo>
                  <a:lnTo>
                    <a:pt x="51256" y="326877"/>
                  </a:lnTo>
                  <a:lnTo>
                    <a:pt x="1425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3021678" y="1259637"/>
            <a:ext cx="1060550" cy="940819"/>
            <a:chOff x="3021678" y="1259637"/>
            <a:chExt cx="1060550" cy="940819"/>
          </a:xfrm>
        </p:grpSpPr>
        <p:sp>
          <p:nvSpPr>
            <p:cNvPr id="180" name="Freeform 179"/>
            <p:cNvSpPr/>
            <p:nvPr/>
          </p:nvSpPr>
          <p:spPr>
            <a:xfrm>
              <a:off x="3021678" y="1518016"/>
              <a:ext cx="427222" cy="682440"/>
            </a:xfrm>
            <a:custGeom>
              <a:avLst/>
              <a:gdLst/>
              <a:ahLst/>
              <a:cxnLst/>
              <a:rect l="0" t="0" r="0" b="0"/>
              <a:pathLst>
                <a:path w="427222" h="682440">
                  <a:moveTo>
                    <a:pt x="0" y="103372"/>
                  </a:moveTo>
                  <a:lnTo>
                    <a:pt x="5589" y="86605"/>
                  </a:lnTo>
                  <a:lnTo>
                    <a:pt x="17692" y="75253"/>
                  </a:lnTo>
                  <a:lnTo>
                    <a:pt x="59647" y="58433"/>
                  </a:lnTo>
                  <a:lnTo>
                    <a:pt x="120230" y="43846"/>
                  </a:lnTo>
                  <a:lnTo>
                    <a:pt x="181590" y="29699"/>
                  </a:lnTo>
                  <a:lnTo>
                    <a:pt x="244100" y="21229"/>
                  </a:lnTo>
                  <a:lnTo>
                    <a:pt x="292905" y="19762"/>
                  </a:lnTo>
                  <a:lnTo>
                    <a:pt x="352223" y="10861"/>
                  </a:lnTo>
                  <a:lnTo>
                    <a:pt x="415444" y="0"/>
                  </a:lnTo>
                  <a:lnTo>
                    <a:pt x="423192" y="5212"/>
                  </a:lnTo>
                  <a:lnTo>
                    <a:pt x="427187" y="14535"/>
                  </a:lnTo>
                  <a:lnTo>
                    <a:pt x="427221" y="55603"/>
                  </a:lnTo>
                  <a:lnTo>
                    <a:pt x="419823" y="104816"/>
                  </a:lnTo>
                  <a:lnTo>
                    <a:pt x="407102" y="159562"/>
                  </a:lnTo>
                  <a:lnTo>
                    <a:pt x="391634" y="220237"/>
                  </a:lnTo>
                  <a:lnTo>
                    <a:pt x="379643" y="273309"/>
                  </a:lnTo>
                  <a:lnTo>
                    <a:pt x="361560" y="334978"/>
                  </a:lnTo>
                  <a:lnTo>
                    <a:pt x="347457" y="394570"/>
                  </a:lnTo>
                  <a:lnTo>
                    <a:pt x="333798" y="452865"/>
                  </a:lnTo>
                  <a:lnTo>
                    <a:pt x="318052" y="511472"/>
                  </a:lnTo>
                  <a:lnTo>
                    <a:pt x="305978" y="565882"/>
                  </a:lnTo>
                  <a:lnTo>
                    <a:pt x="291417" y="625491"/>
                  </a:lnTo>
                  <a:lnTo>
                    <a:pt x="273741" y="682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706031" y="1259637"/>
              <a:ext cx="183997" cy="288053"/>
            </a:xfrm>
            <a:custGeom>
              <a:avLst/>
              <a:gdLst/>
              <a:ahLst/>
              <a:cxnLst/>
              <a:rect l="0" t="0" r="0" b="0"/>
              <a:pathLst>
                <a:path w="183997" h="288053">
                  <a:moveTo>
                    <a:pt x="0" y="24839"/>
                  </a:moveTo>
                  <a:lnTo>
                    <a:pt x="16767" y="19250"/>
                  </a:lnTo>
                  <a:lnTo>
                    <a:pt x="78565" y="20175"/>
                  </a:lnTo>
                  <a:lnTo>
                    <a:pt x="133672" y="9880"/>
                  </a:lnTo>
                  <a:lnTo>
                    <a:pt x="167508" y="0"/>
                  </a:lnTo>
                  <a:lnTo>
                    <a:pt x="174843" y="3600"/>
                  </a:lnTo>
                  <a:lnTo>
                    <a:pt x="179733" y="11850"/>
                  </a:lnTo>
                  <a:lnTo>
                    <a:pt x="183996" y="34274"/>
                  </a:lnTo>
                  <a:lnTo>
                    <a:pt x="174286" y="93455"/>
                  </a:lnTo>
                  <a:lnTo>
                    <a:pt x="161202" y="155290"/>
                  </a:lnTo>
                  <a:lnTo>
                    <a:pt x="147352" y="210658"/>
                  </a:lnTo>
                  <a:lnTo>
                    <a:pt x="131015" y="270234"/>
                  </a:lnTo>
                  <a:lnTo>
                    <a:pt x="126342" y="28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748145" y="1589803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8696" y="17958"/>
                  </a:lnTo>
                  <a:lnTo>
                    <a:pt x="167288" y="31666"/>
                  </a:lnTo>
                  <a:lnTo>
                    <a:pt x="106484" y="40050"/>
                  </a:lnTo>
                  <a:lnTo>
                    <a:pt x="47723" y="5011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744550" y="1766014"/>
              <a:ext cx="337678" cy="360743"/>
            </a:xfrm>
            <a:custGeom>
              <a:avLst/>
              <a:gdLst/>
              <a:ahLst/>
              <a:cxnLst/>
              <a:rect l="0" t="0" r="0" b="0"/>
              <a:pathLst>
                <a:path w="337678" h="360743">
                  <a:moveTo>
                    <a:pt x="214165" y="13302"/>
                  </a:moveTo>
                  <a:lnTo>
                    <a:pt x="202986" y="2123"/>
                  </a:lnTo>
                  <a:lnTo>
                    <a:pt x="195014" y="0"/>
                  </a:lnTo>
                  <a:lnTo>
                    <a:pt x="162607" y="2601"/>
                  </a:lnTo>
                  <a:lnTo>
                    <a:pt x="113383" y="13961"/>
                  </a:lnTo>
                  <a:lnTo>
                    <a:pt x="82805" y="18274"/>
                  </a:lnTo>
                  <a:lnTo>
                    <a:pt x="28167" y="17750"/>
                  </a:lnTo>
                  <a:lnTo>
                    <a:pt x="16466" y="19777"/>
                  </a:lnTo>
                  <a:lnTo>
                    <a:pt x="8667" y="25807"/>
                  </a:lnTo>
                  <a:lnTo>
                    <a:pt x="0" y="44986"/>
                  </a:lnTo>
                  <a:lnTo>
                    <a:pt x="710" y="87680"/>
                  </a:lnTo>
                  <a:lnTo>
                    <a:pt x="23001" y="148875"/>
                  </a:lnTo>
                  <a:lnTo>
                    <a:pt x="27061" y="159836"/>
                  </a:lnTo>
                  <a:lnTo>
                    <a:pt x="33277" y="165973"/>
                  </a:lnTo>
                  <a:lnTo>
                    <a:pt x="40930" y="168895"/>
                  </a:lnTo>
                  <a:lnTo>
                    <a:pt x="49542" y="169673"/>
                  </a:lnTo>
                  <a:lnTo>
                    <a:pt x="65350" y="164298"/>
                  </a:lnTo>
                  <a:lnTo>
                    <a:pt x="72841" y="159590"/>
                  </a:lnTo>
                  <a:lnTo>
                    <a:pt x="128541" y="148293"/>
                  </a:lnTo>
                  <a:lnTo>
                    <a:pt x="177364" y="141352"/>
                  </a:lnTo>
                  <a:lnTo>
                    <a:pt x="212620" y="145739"/>
                  </a:lnTo>
                  <a:lnTo>
                    <a:pt x="269275" y="166107"/>
                  </a:lnTo>
                  <a:lnTo>
                    <a:pt x="314417" y="199555"/>
                  </a:lnTo>
                  <a:lnTo>
                    <a:pt x="330957" y="226026"/>
                  </a:lnTo>
                  <a:lnTo>
                    <a:pt x="337677" y="261685"/>
                  </a:lnTo>
                  <a:lnTo>
                    <a:pt x="334079" y="296297"/>
                  </a:lnTo>
                  <a:lnTo>
                    <a:pt x="325562" y="314942"/>
                  </a:lnTo>
                  <a:lnTo>
                    <a:pt x="320015" y="323190"/>
                  </a:lnTo>
                  <a:lnTo>
                    <a:pt x="304493" y="335473"/>
                  </a:lnTo>
                  <a:lnTo>
                    <a:pt x="265933" y="352891"/>
                  </a:lnTo>
                  <a:lnTo>
                    <a:pt x="203636" y="360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2884808" y="2677068"/>
            <a:ext cx="1389763" cy="807865"/>
            <a:chOff x="2884808" y="2677068"/>
            <a:chExt cx="1389763" cy="807865"/>
          </a:xfrm>
        </p:grpSpPr>
        <p:sp>
          <p:nvSpPr>
            <p:cNvPr id="185" name="Freeform 184"/>
            <p:cNvSpPr/>
            <p:nvPr/>
          </p:nvSpPr>
          <p:spPr>
            <a:xfrm>
              <a:off x="2969036" y="307432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78335" y="12723"/>
                  </a:lnTo>
                  <a:lnTo>
                    <a:pt x="1717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290007" y="2821637"/>
              <a:ext cx="249308" cy="435571"/>
            </a:xfrm>
            <a:custGeom>
              <a:avLst/>
              <a:gdLst/>
              <a:ahLst/>
              <a:cxnLst/>
              <a:rect l="0" t="0" r="0" b="0"/>
              <a:pathLst>
                <a:path w="249308" h="435571">
                  <a:moveTo>
                    <a:pt x="184397" y="0"/>
                  </a:moveTo>
                  <a:lnTo>
                    <a:pt x="173218" y="16768"/>
                  </a:lnTo>
                  <a:lnTo>
                    <a:pt x="165246" y="20537"/>
                  </a:lnTo>
                  <a:lnTo>
                    <a:pt x="105590" y="21220"/>
                  </a:lnTo>
                  <a:lnTo>
                    <a:pt x="51890" y="23429"/>
                  </a:lnTo>
                  <a:lnTo>
                    <a:pt x="28409" y="32250"/>
                  </a:lnTo>
                  <a:lnTo>
                    <a:pt x="20744" y="41387"/>
                  </a:lnTo>
                  <a:lnTo>
                    <a:pt x="12226" y="67137"/>
                  </a:lnTo>
                  <a:lnTo>
                    <a:pt x="6758" y="130158"/>
                  </a:lnTo>
                  <a:lnTo>
                    <a:pt x="2559" y="185761"/>
                  </a:lnTo>
                  <a:lnTo>
                    <a:pt x="0" y="197540"/>
                  </a:lnTo>
                  <a:lnTo>
                    <a:pt x="634" y="203053"/>
                  </a:lnTo>
                  <a:lnTo>
                    <a:pt x="3397" y="204389"/>
                  </a:lnTo>
                  <a:lnTo>
                    <a:pt x="7578" y="202940"/>
                  </a:lnTo>
                  <a:lnTo>
                    <a:pt x="33440" y="186143"/>
                  </a:lnTo>
                  <a:lnTo>
                    <a:pt x="55693" y="182166"/>
                  </a:lnTo>
                  <a:lnTo>
                    <a:pt x="99702" y="188018"/>
                  </a:lnTo>
                  <a:lnTo>
                    <a:pt x="152750" y="203816"/>
                  </a:lnTo>
                  <a:lnTo>
                    <a:pt x="193743" y="226047"/>
                  </a:lnTo>
                  <a:lnTo>
                    <a:pt x="210388" y="239285"/>
                  </a:lnTo>
                  <a:lnTo>
                    <a:pt x="245339" y="295470"/>
                  </a:lnTo>
                  <a:lnTo>
                    <a:pt x="249307" y="322393"/>
                  </a:lnTo>
                  <a:lnTo>
                    <a:pt x="242322" y="376158"/>
                  </a:lnTo>
                  <a:lnTo>
                    <a:pt x="227426" y="404172"/>
                  </a:lnTo>
                  <a:lnTo>
                    <a:pt x="211710" y="416718"/>
                  </a:lnTo>
                  <a:lnTo>
                    <a:pt x="167435" y="434304"/>
                  </a:lnTo>
                  <a:lnTo>
                    <a:pt x="144103" y="435570"/>
                  </a:lnTo>
                  <a:lnTo>
                    <a:pt x="82644" y="428672"/>
                  </a:lnTo>
                  <a:lnTo>
                    <a:pt x="3699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784670" y="2677068"/>
              <a:ext cx="153396" cy="218269"/>
            </a:xfrm>
            <a:custGeom>
              <a:avLst/>
              <a:gdLst/>
              <a:ahLst/>
              <a:cxnLst/>
              <a:rect l="0" t="0" r="0" b="0"/>
              <a:pathLst>
                <a:path w="153396" h="218269">
                  <a:moveTo>
                    <a:pt x="5589" y="91926"/>
                  </a:moveTo>
                  <a:lnTo>
                    <a:pt x="0" y="75159"/>
                  </a:lnTo>
                  <a:lnTo>
                    <a:pt x="375" y="57568"/>
                  </a:lnTo>
                  <a:lnTo>
                    <a:pt x="5611" y="39221"/>
                  </a:lnTo>
                  <a:lnTo>
                    <a:pt x="15737" y="23268"/>
                  </a:lnTo>
                  <a:lnTo>
                    <a:pt x="31156" y="11499"/>
                  </a:lnTo>
                  <a:lnTo>
                    <a:pt x="50877" y="3538"/>
                  </a:lnTo>
                  <a:lnTo>
                    <a:pt x="75240" y="0"/>
                  </a:lnTo>
                  <a:lnTo>
                    <a:pt x="84778" y="2566"/>
                  </a:lnTo>
                  <a:lnTo>
                    <a:pt x="92307" y="7787"/>
                  </a:lnTo>
                  <a:lnTo>
                    <a:pt x="98496" y="14776"/>
                  </a:lnTo>
                  <a:lnTo>
                    <a:pt x="105373" y="35021"/>
                  </a:lnTo>
                  <a:lnTo>
                    <a:pt x="107206" y="46970"/>
                  </a:lnTo>
                  <a:lnTo>
                    <a:pt x="103005" y="66487"/>
                  </a:lnTo>
                  <a:lnTo>
                    <a:pt x="79422" y="100708"/>
                  </a:lnTo>
                  <a:lnTo>
                    <a:pt x="80547" y="100121"/>
                  </a:lnTo>
                  <a:lnTo>
                    <a:pt x="83637" y="97389"/>
                  </a:lnTo>
                  <a:lnTo>
                    <a:pt x="88037" y="97908"/>
                  </a:lnTo>
                  <a:lnTo>
                    <a:pt x="148219" y="132502"/>
                  </a:lnTo>
                  <a:lnTo>
                    <a:pt x="152148" y="140034"/>
                  </a:lnTo>
                  <a:lnTo>
                    <a:pt x="153395" y="157761"/>
                  </a:lnTo>
                  <a:lnTo>
                    <a:pt x="146929" y="174219"/>
                  </a:lnTo>
                  <a:lnTo>
                    <a:pt x="141930" y="181883"/>
                  </a:lnTo>
                  <a:lnTo>
                    <a:pt x="123896" y="193518"/>
                  </a:lnTo>
                  <a:lnTo>
                    <a:pt x="67809" y="214825"/>
                  </a:lnTo>
                  <a:lnTo>
                    <a:pt x="58231" y="218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758673" y="2963801"/>
              <a:ext cx="242157" cy="26293"/>
            </a:xfrm>
            <a:custGeom>
              <a:avLst/>
              <a:gdLst/>
              <a:ahLst/>
              <a:cxnLst/>
              <a:rect l="0" t="0" r="0" b="0"/>
              <a:pathLst>
                <a:path w="242157" h="26293">
                  <a:moveTo>
                    <a:pt x="242156" y="26292"/>
                  </a:moveTo>
                  <a:lnTo>
                    <a:pt x="225388" y="9524"/>
                  </a:lnTo>
                  <a:lnTo>
                    <a:pt x="214599" y="5755"/>
                  </a:lnTo>
                  <a:lnTo>
                    <a:pt x="155257" y="4991"/>
                  </a:lnTo>
                  <a:lnTo>
                    <a:pt x="101375" y="2043"/>
                  </a:lnTo>
                  <a:lnTo>
                    <a:pt x="50314" y="0"/>
                  </a:lnTo>
                  <a:lnTo>
                    <a:pt x="0" y="5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790835" y="3101604"/>
              <a:ext cx="184602" cy="215608"/>
            </a:xfrm>
            <a:custGeom>
              <a:avLst/>
              <a:gdLst/>
              <a:ahLst/>
              <a:cxnLst/>
              <a:rect l="0" t="0" r="0" b="0"/>
              <a:pathLst>
                <a:path w="184602" h="215608">
                  <a:moveTo>
                    <a:pt x="157351" y="25359"/>
                  </a:moveTo>
                  <a:lnTo>
                    <a:pt x="140583" y="14181"/>
                  </a:lnTo>
                  <a:lnTo>
                    <a:pt x="122993" y="11812"/>
                  </a:lnTo>
                  <a:lnTo>
                    <a:pt x="102306" y="12320"/>
                  </a:lnTo>
                  <a:lnTo>
                    <a:pt x="50899" y="3113"/>
                  </a:lnTo>
                  <a:lnTo>
                    <a:pt x="37250" y="0"/>
                  </a:lnTo>
                  <a:lnTo>
                    <a:pt x="25811" y="264"/>
                  </a:lnTo>
                  <a:lnTo>
                    <a:pt x="6862" y="6797"/>
                  </a:lnTo>
                  <a:lnTo>
                    <a:pt x="2043" y="12985"/>
                  </a:lnTo>
                  <a:lnTo>
                    <a:pt x="0" y="20619"/>
                  </a:lnTo>
                  <a:lnTo>
                    <a:pt x="2714" y="48131"/>
                  </a:lnTo>
                  <a:lnTo>
                    <a:pt x="14112" y="88869"/>
                  </a:lnTo>
                  <a:lnTo>
                    <a:pt x="17405" y="92266"/>
                  </a:lnTo>
                  <a:lnTo>
                    <a:pt x="20769" y="91021"/>
                  </a:lnTo>
                  <a:lnTo>
                    <a:pt x="40165" y="69395"/>
                  </a:lnTo>
                  <a:lnTo>
                    <a:pt x="47642" y="66415"/>
                  </a:lnTo>
                  <a:lnTo>
                    <a:pt x="65307" y="66223"/>
                  </a:lnTo>
                  <a:lnTo>
                    <a:pt x="126004" y="82018"/>
                  </a:lnTo>
                  <a:lnTo>
                    <a:pt x="151833" y="97779"/>
                  </a:lnTo>
                  <a:lnTo>
                    <a:pt x="174303" y="122856"/>
                  </a:lnTo>
                  <a:lnTo>
                    <a:pt x="182433" y="145510"/>
                  </a:lnTo>
                  <a:lnTo>
                    <a:pt x="184601" y="158102"/>
                  </a:lnTo>
                  <a:lnTo>
                    <a:pt x="180771" y="178333"/>
                  </a:lnTo>
                  <a:lnTo>
                    <a:pt x="176474" y="187003"/>
                  </a:lnTo>
                  <a:lnTo>
                    <a:pt x="159221" y="202876"/>
                  </a:lnTo>
                  <a:lnTo>
                    <a:pt x="148069" y="210384"/>
                  </a:lnTo>
                  <a:lnTo>
                    <a:pt x="126320" y="215607"/>
                  </a:lnTo>
                  <a:lnTo>
                    <a:pt x="72583" y="209428"/>
                  </a:lnTo>
                  <a:lnTo>
                    <a:pt x="9952" y="214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884808" y="3453448"/>
              <a:ext cx="1389763" cy="31485"/>
            </a:xfrm>
            <a:custGeom>
              <a:avLst/>
              <a:gdLst/>
              <a:ahLst/>
              <a:cxnLst/>
              <a:rect l="0" t="0" r="0" b="0"/>
              <a:pathLst>
                <a:path w="1389763" h="31485">
                  <a:moveTo>
                    <a:pt x="1389762" y="31484"/>
                  </a:moveTo>
                  <a:lnTo>
                    <a:pt x="1378583" y="20306"/>
                  </a:lnTo>
                  <a:lnTo>
                    <a:pt x="1360617" y="14818"/>
                  </a:lnTo>
                  <a:lnTo>
                    <a:pt x="1310955" y="11295"/>
                  </a:lnTo>
                  <a:lnTo>
                    <a:pt x="1250019" y="4533"/>
                  </a:lnTo>
                  <a:lnTo>
                    <a:pt x="1195522" y="8916"/>
                  </a:lnTo>
                  <a:lnTo>
                    <a:pt x="1139967" y="9979"/>
                  </a:lnTo>
                  <a:lnTo>
                    <a:pt x="1084121" y="7175"/>
                  </a:lnTo>
                  <a:lnTo>
                    <a:pt x="1057390" y="4302"/>
                  </a:lnTo>
                  <a:lnTo>
                    <a:pt x="995216" y="3801"/>
                  </a:lnTo>
                  <a:lnTo>
                    <a:pt x="940253" y="7905"/>
                  </a:lnTo>
                  <a:lnTo>
                    <a:pt x="894836" y="9680"/>
                  </a:lnTo>
                  <a:lnTo>
                    <a:pt x="834585" y="10206"/>
                  </a:lnTo>
                  <a:lnTo>
                    <a:pt x="785538" y="10362"/>
                  </a:lnTo>
                  <a:lnTo>
                    <a:pt x="727043" y="10414"/>
                  </a:lnTo>
                  <a:lnTo>
                    <a:pt x="670428" y="10425"/>
                  </a:lnTo>
                  <a:lnTo>
                    <a:pt x="606949" y="4361"/>
                  </a:lnTo>
                  <a:lnTo>
                    <a:pt x="548137" y="5762"/>
                  </a:lnTo>
                  <a:lnTo>
                    <a:pt x="491459" y="1057"/>
                  </a:lnTo>
                  <a:lnTo>
                    <a:pt x="432487" y="242"/>
                  </a:lnTo>
                  <a:lnTo>
                    <a:pt x="379918" y="0"/>
                  </a:lnTo>
                  <a:lnTo>
                    <a:pt x="317939" y="5518"/>
                  </a:lnTo>
                  <a:lnTo>
                    <a:pt x="264480" y="3384"/>
                  </a:lnTo>
                  <a:lnTo>
                    <a:pt x="211730" y="6653"/>
                  </a:lnTo>
                  <a:lnTo>
                    <a:pt x="157463" y="4699"/>
                  </a:lnTo>
                  <a:lnTo>
                    <a:pt x="130815" y="6712"/>
                  </a:lnTo>
                  <a:lnTo>
                    <a:pt x="85112" y="4711"/>
                  </a:lnTo>
                  <a:lnTo>
                    <a:pt x="24254" y="18259"/>
                  </a:lnTo>
                  <a:lnTo>
                    <a:pt x="0" y="20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2826521" y="3565027"/>
            <a:ext cx="1204257" cy="1119592"/>
            <a:chOff x="2826521" y="3565027"/>
            <a:chExt cx="1204257" cy="1119592"/>
          </a:xfrm>
        </p:grpSpPr>
        <p:sp>
          <p:nvSpPr>
            <p:cNvPr id="192" name="Freeform 191"/>
            <p:cNvSpPr/>
            <p:nvPr/>
          </p:nvSpPr>
          <p:spPr>
            <a:xfrm>
              <a:off x="3061335" y="3874487"/>
              <a:ext cx="307785" cy="747674"/>
            </a:xfrm>
            <a:custGeom>
              <a:avLst/>
              <a:gdLst/>
              <a:ahLst/>
              <a:cxnLst/>
              <a:rect l="0" t="0" r="0" b="0"/>
              <a:pathLst>
                <a:path w="307785" h="747674">
                  <a:moveTo>
                    <a:pt x="118271" y="0"/>
                  </a:moveTo>
                  <a:lnTo>
                    <a:pt x="93077" y="61110"/>
                  </a:lnTo>
                  <a:lnTo>
                    <a:pt x="73027" y="115542"/>
                  </a:lnTo>
                  <a:lnTo>
                    <a:pt x="51624" y="178961"/>
                  </a:lnTo>
                  <a:lnTo>
                    <a:pt x="15882" y="233088"/>
                  </a:lnTo>
                  <a:lnTo>
                    <a:pt x="11407" y="234941"/>
                  </a:lnTo>
                  <a:lnTo>
                    <a:pt x="8424" y="231496"/>
                  </a:lnTo>
                  <a:lnTo>
                    <a:pt x="6435" y="224521"/>
                  </a:lnTo>
                  <a:lnTo>
                    <a:pt x="10464" y="207411"/>
                  </a:lnTo>
                  <a:lnTo>
                    <a:pt x="36941" y="147121"/>
                  </a:lnTo>
                  <a:lnTo>
                    <a:pt x="76411" y="95656"/>
                  </a:lnTo>
                  <a:lnTo>
                    <a:pt x="91478" y="82288"/>
                  </a:lnTo>
                  <a:lnTo>
                    <a:pt x="139959" y="60330"/>
                  </a:lnTo>
                  <a:lnTo>
                    <a:pt x="163785" y="62298"/>
                  </a:lnTo>
                  <a:lnTo>
                    <a:pt x="176690" y="66098"/>
                  </a:lnTo>
                  <a:lnTo>
                    <a:pt x="197267" y="82799"/>
                  </a:lnTo>
                  <a:lnTo>
                    <a:pt x="213042" y="105820"/>
                  </a:lnTo>
                  <a:lnTo>
                    <a:pt x="235820" y="158726"/>
                  </a:lnTo>
                  <a:lnTo>
                    <a:pt x="246554" y="188698"/>
                  </a:lnTo>
                  <a:lnTo>
                    <a:pt x="252597" y="245034"/>
                  </a:lnTo>
                  <a:lnTo>
                    <a:pt x="254387" y="303839"/>
                  </a:lnTo>
                  <a:lnTo>
                    <a:pt x="253748" y="355448"/>
                  </a:lnTo>
                  <a:lnTo>
                    <a:pt x="245500" y="417533"/>
                  </a:lnTo>
                  <a:lnTo>
                    <a:pt x="229928" y="467125"/>
                  </a:lnTo>
                  <a:lnTo>
                    <a:pt x="213593" y="522683"/>
                  </a:lnTo>
                  <a:lnTo>
                    <a:pt x="195554" y="585810"/>
                  </a:lnTo>
                  <a:lnTo>
                    <a:pt x="182634" y="620059"/>
                  </a:lnTo>
                  <a:lnTo>
                    <a:pt x="148012" y="669313"/>
                  </a:lnTo>
                  <a:lnTo>
                    <a:pt x="107378" y="723495"/>
                  </a:lnTo>
                  <a:lnTo>
                    <a:pt x="83404" y="739963"/>
                  </a:lnTo>
                  <a:lnTo>
                    <a:pt x="70460" y="745993"/>
                  </a:lnTo>
                  <a:lnTo>
                    <a:pt x="58321" y="747673"/>
                  </a:lnTo>
                  <a:lnTo>
                    <a:pt x="35475" y="743300"/>
                  </a:lnTo>
                  <a:lnTo>
                    <a:pt x="26809" y="737689"/>
                  </a:lnTo>
                  <a:lnTo>
                    <a:pt x="14060" y="722095"/>
                  </a:lnTo>
                  <a:lnTo>
                    <a:pt x="306" y="693586"/>
                  </a:lnTo>
                  <a:lnTo>
                    <a:pt x="0" y="651733"/>
                  </a:lnTo>
                  <a:lnTo>
                    <a:pt x="18783" y="593594"/>
                  </a:lnTo>
                  <a:lnTo>
                    <a:pt x="45023" y="543289"/>
                  </a:lnTo>
                  <a:lnTo>
                    <a:pt x="88131" y="495457"/>
                  </a:lnTo>
                  <a:lnTo>
                    <a:pt x="108385" y="479126"/>
                  </a:lnTo>
                  <a:lnTo>
                    <a:pt x="135324" y="470308"/>
                  </a:lnTo>
                  <a:lnTo>
                    <a:pt x="177136" y="468463"/>
                  </a:lnTo>
                  <a:lnTo>
                    <a:pt x="199415" y="473758"/>
                  </a:lnTo>
                  <a:lnTo>
                    <a:pt x="232782" y="496221"/>
                  </a:lnTo>
                  <a:lnTo>
                    <a:pt x="292206" y="544053"/>
                  </a:lnTo>
                  <a:lnTo>
                    <a:pt x="300860" y="554927"/>
                  </a:lnTo>
                  <a:lnTo>
                    <a:pt x="307784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684974" y="3621803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8" y="144850"/>
                  </a:lnTo>
                  <a:lnTo>
                    <a:pt x="25" y="20469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564508" y="3674445"/>
              <a:ext cx="130995" cy="139887"/>
            </a:xfrm>
            <a:custGeom>
              <a:avLst/>
              <a:gdLst/>
              <a:ahLst/>
              <a:cxnLst/>
              <a:rect l="0" t="0" r="0" b="0"/>
              <a:pathLst>
                <a:path w="130995" h="139887">
                  <a:moveTo>
                    <a:pt x="130994" y="63171"/>
                  </a:moveTo>
                  <a:lnTo>
                    <a:pt x="125405" y="79939"/>
                  </a:lnTo>
                  <a:lnTo>
                    <a:pt x="113303" y="91291"/>
                  </a:lnTo>
                  <a:lnTo>
                    <a:pt x="56666" y="123842"/>
                  </a:lnTo>
                  <a:lnTo>
                    <a:pt x="15056" y="139886"/>
                  </a:lnTo>
                  <a:lnTo>
                    <a:pt x="8079" y="137711"/>
                  </a:lnTo>
                  <a:lnTo>
                    <a:pt x="3427" y="131582"/>
                  </a:lnTo>
                  <a:lnTo>
                    <a:pt x="326" y="122817"/>
                  </a:lnTo>
                  <a:lnTo>
                    <a:pt x="0" y="103718"/>
                  </a:lnTo>
                  <a:lnTo>
                    <a:pt x="12445" y="51267"/>
                  </a:lnTo>
                  <a:lnTo>
                    <a:pt x="257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505989" y="3874487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1506" y="11178"/>
                  </a:lnTo>
                  <a:lnTo>
                    <a:pt x="212197" y="23719"/>
                  </a:lnTo>
                  <a:lnTo>
                    <a:pt x="149809" y="33669"/>
                  </a:lnTo>
                  <a:lnTo>
                    <a:pt x="94583" y="40446"/>
                  </a:lnTo>
                  <a:lnTo>
                    <a:pt x="32950" y="533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527046" y="4021886"/>
              <a:ext cx="225072" cy="340888"/>
            </a:xfrm>
            <a:custGeom>
              <a:avLst/>
              <a:gdLst/>
              <a:ahLst/>
              <a:cxnLst/>
              <a:rect l="0" t="0" r="0" b="0"/>
              <a:pathLst>
                <a:path w="225072" h="340888">
                  <a:moveTo>
                    <a:pt x="189513" y="0"/>
                  </a:moveTo>
                  <a:lnTo>
                    <a:pt x="183924" y="16767"/>
                  </a:lnTo>
                  <a:lnTo>
                    <a:pt x="177598" y="20537"/>
                  </a:lnTo>
                  <a:lnTo>
                    <a:pt x="120802" y="21219"/>
                  </a:lnTo>
                  <a:lnTo>
                    <a:pt x="63828" y="26292"/>
                  </a:lnTo>
                  <a:lnTo>
                    <a:pt x="53081" y="24547"/>
                  </a:lnTo>
                  <a:lnTo>
                    <a:pt x="44746" y="26893"/>
                  </a:lnTo>
                  <a:lnTo>
                    <a:pt x="38020" y="31967"/>
                  </a:lnTo>
                  <a:lnTo>
                    <a:pt x="22964" y="55875"/>
                  </a:lnTo>
                  <a:lnTo>
                    <a:pt x="18818" y="65326"/>
                  </a:lnTo>
                  <a:lnTo>
                    <a:pt x="17333" y="85185"/>
                  </a:lnTo>
                  <a:lnTo>
                    <a:pt x="21736" y="145402"/>
                  </a:lnTo>
                  <a:lnTo>
                    <a:pt x="26428" y="172637"/>
                  </a:lnTo>
                  <a:lnTo>
                    <a:pt x="29317" y="178263"/>
                  </a:lnTo>
                  <a:lnTo>
                    <a:pt x="32413" y="178503"/>
                  </a:lnTo>
                  <a:lnTo>
                    <a:pt x="70855" y="139735"/>
                  </a:lnTo>
                  <a:lnTo>
                    <a:pt x="90763" y="132294"/>
                  </a:lnTo>
                  <a:lnTo>
                    <a:pt x="115208" y="130157"/>
                  </a:lnTo>
                  <a:lnTo>
                    <a:pt x="141671" y="133107"/>
                  </a:lnTo>
                  <a:lnTo>
                    <a:pt x="162791" y="141437"/>
                  </a:lnTo>
                  <a:lnTo>
                    <a:pt x="195413" y="165848"/>
                  </a:lnTo>
                  <a:lnTo>
                    <a:pt x="211668" y="191859"/>
                  </a:lnTo>
                  <a:lnTo>
                    <a:pt x="223894" y="221793"/>
                  </a:lnTo>
                  <a:lnTo>
                    <a:pt x="225071" y="245584"/>
                  </a:lnTo>
                  <a:lnTo>
                    <a:pt x="220524" y="269415"/>
                  </a:lnTo>
                  <a:lnTo>
                    <a:pt x="204811" y="295986"/>
                  </a:lnTo>
                  <a:lnTo>
                    <a:pt x="192023" y="311313"/>
                  </a:lnTo>
                  <a:lnTo>
                    <a:pt x="166080" y="327507"/>
                  </a:lnTo>
                  <a:lnTo>
                    <a:pt x="136167" y="339714"/>
                  </a:lnTo>
                  <a:lnTo>
                    <a:pt x="112381" y="340887"/>
                  </a:lnTo>
                  <a:lnTo>
                    <a:pt x="58984" y="33769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826521" y="3565027"/>
              <a:ext cx="1204257" cy="1119592"/>
            </a:xfrm>
            <a:custGeom>
              <a:avLst/>
              <a:gdLst/>
              <a:ahLst/>
              <a:cxnLst/>
              <a:rect l="0" t="0" r="0" b="0"/>
              <a:pathLst>
                <a:path w="1204257" h="1119592">
                  <a:moveTo>
                    <a:pt x="658411" y="98890"/>
                  </a:moveTo>
                  <a:lnTo>
                    <a:pt x="640430" y="83249"/>
                  </a:lnTo>
                  <a:lnTo>
                    <a:pt x="623514" y="75170"/>
                  </a:lnTo>
                  <a:lnTo>
                    <a:pt x="604297" y="73920"/>
                  </a:lnTo>
                  <a:lnTo>
                    <a:pt x="544527" y="85723"/>
                  </a:lnTo>
                  <a:lnTo>
                    <a:pt x="489643" y="102181"/>
                  </a:lnTo>
                  <a:lnTo>
                    <a:pt x="433742" y="127616"/>
                  </a:lnTo>
                  <a:lnTo>
                    <a:pt x="378178" y="153813"/>
                  </a:lnTo>
                  <a:lnTo>
                    <a:pt x="351161" y="170146"/>
                  </a:lnTo>
                  <a:lnTo>
                    <a:pt x="332343" y="180862"/>
                  </a:lnTo>
                  <a:lnTo>
                    <a:pt x="271276" y="238440"/>
                  </a:lnTo>
                  <a:lnTo>
                    <a:pt x="210800" y="300552"/>
                  </a:lnTo>
                  <a:lnTo>
                    <a:pt x="161633" y="362244"/>
                  </a:lnTo>
                  <a:lnTo>
                    <a:pt x="114885" y="425286"/>
                  </a:lnTo>
                  <a:lnTo>
                    <a:pt x="79403" y="486250"/>
                  </a:lnTo>
                  <a:lnTo>
                    <a:pt x="45426" y="548033"/>
                  </a:lnTo>
                  <a:lnTo>
                    <a:pt x="23809" y="609375"/>
                  </a:lnTo>
                  <a:lnTo>
                    <a:pt x="8845" y="669835"/>
                  </a:lnTo>
                  <a:lnTo>
                    <a:pt x="0" y="729530"/>
                  </a:lnTo>
                  <a:lnTo>
                    <a:pt x="4670" y="788690"/>
                  </a:lnTo>
                  <a:lnTo>
                    <a:pt x="10945" y="840618"/>
                  </a:lnTo>
                  <a:lnTo>
                    <a:pt x="20213" y="900458"/>
                  </a:lnTo>
                  <a:lnTo>
                    <a:pt x="35957" y="940285"/>
                  </a:lnTo>
                  <a:lnTo>
                    <a:pt x="82984" y="996859"/>
                  </a:lnTo>
                  <a:lnTo>
                    <a:pt x="139011" y="1053455"/>
                  </a:lnTo>
                  <a:lnTo>
                    <a:pt x="170592" y="1081546"/>
                  </a:lnTo>
                  <a:lnTo>
                    <a:pt x="214525" y="1101436"/>
                  </a:lnTo>
                  <a:lnTo>
                    <a:pt x="267967" y="1112918"/>
                  </a:lnTo>
                  <a:lnTo>
                    <a:pt x="330524" y="1115879"/>
                  </a:lnTo>
                  <a:lnTo>
                    <a:pt x="385524" y="1118887"/>
                  </a:lnTo>
                  <a:lnTo>
                    <a:pt x="430284" y="1119591"/>
                  </a:lnTo>
                  <a:lnTo>
                    <a:pt x="476303" y="1118734"/>
                  </a:lnTo>
                  <a:lnTo>
                    <a:pt x="538163" y="1111675"/>
                  </a:lnTo>
                  <a:lnTo>
                    <a:pt x="592285" y="1098808"/>
                  </a:lnTo>
                  <a:lnTo>
                    <a:pt x="653559" y="1080342"/>
                  </a:lnTo>
                  <a:lnTo>
                    <a:pt x="711706" y="1049767"/>
                  </a:lnTo>
                  <a:lnTo>
                    <a:pt x="774282" y="1012204"/>
                  </a:lnTo>
                  <a:lnTo>
                    <a:pt x="837401" y="978770"/>
                  </a:lnTo>
                  <a:lnTo>
                    <a:pt x="867813" y="957250"/>
                  </a:lnTo>
                  <a:lnTo>
                    <a:pt x="893332" y="931506"/>
                  </a:lnTo>
                  <a:lnTo>
                    <a:pt x="952328" y="886446"/>
                  </a:lnTo>
                  <a:lnTo>
                    <a:pt x="991235" y="835610"/>
                  </a:lnTo>
                  <a:lnTo>
                    <a:pt x="1034247" y="780415"/>
                  </a:lnTo>
                  <a:lnTo>
                    <a:pt x="1082472" y="720839"/>
                  </a:lnTo>
                  <a:lnTo>
                    <a:pt x="1107901" y="686211"/>
                  </a:lnTo>
                  <a:lnTo>
                    <a:pt x="1123826" y="659346"/>
                  </a:lnTo>
                  <a:lnTo>
                    <a:pt x="1140243" y="633448"/>
                  </a:lnTo>
                  <a:lnTo>
                    <a:pt x="1167179" y="581716"/>
                  </a:lnTo>
                  <a:lnTo>
                    <a:pt x="1187241" y="523332"/>
                  </a:lnTo>
                  <a:lnTo>
                    <a:pt x="1200366" y="471485"/>
                  </a:lnTo>
                  <a:lnTo>
                    <a:pt x="1204256" y="423368"/>
                  </a:lnTo>
                  <a:lnTo>
                    <a:pt x="1199981" y="360296"/>
                  </a:lnTo>
                  <a:lnTo>
                    <a:pt x="1185554" y="311394"/>
                  </a:lnTo>
                  <a:lnTo>
                    <a:pt x="1160888" y="252043"/>
                  </a:lnTo>
                  <a:lnTo>
                    <a:pt x="1140418" y="208431"/>
                  </a:lnTo>
                  <a:lnTo>
                    <a:pt x="1124102" y="181259"/>
                  </a:lnTo>
                  <a:lnTo>
                    <a:pt x="1113390" y="161235"/>
                  </a:lnTo>
                  <a:lnTo>
                    <a:pt x="1077917" y="122903"/>
                  </a:lnTo>
                  <a:lnTo>
                    <a:pt x="1019458" y="79175"/>
                  </a:lnTo>
                  <a:lnTo>
                    <a:pt x="959545" y="44425"/>
                  </a:lnTo>
                  <a:lnTo>
                    <a:pt x="901632" y="25687"/>
                  </a:lnTo>
                  <a:lnTo>
                    <a:pt x="846940" y="12339"/>
                  </a:lnTo>
                  <a:lnTo>
                    <a:pt x="802254" y="4661"/>
                  </a:lnTo>
                  <a:lnTo>
                    <a:pt x="740416" y="0"/>
                  </a:lnTo>
                  <a:lnTo>
                    <a:pt x="689338" y="6028"/>
                  </a:lnTo>
                  <a:lnTo>
                    <a:pt x="640279" y="12104"/>
                  </a:lnTo>
                  <a:lnTo>
                    <a:pt x="592987" y="20143"/>
                  </a:lnTo>
                  <a:lnTo>
                    <a:pt x="530195" y="38231"/>
                  </a:lnTo>
                  <a:lnTo>
                    <a:pt x="472731" y="61475"/>
                  </a:lnTo>
                  <a:lnTo>
                    <a:pt x="422559" y="85477"/>
                  </a:lnTo>
                  <a:lnTo>
                    <a:pt x="395199" y="98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2013-12-18T15:04:54Z</dcterms:created>
  <dcterms:modified xsi:type="dcterms:W3CDTF">2013-12-18T15:05:21Z</dcterms:modified>
</cp:coreProperties>
</file>